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57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8"/>
  </p:notesMasterIdLst>
  <p:sldIdLst>
    <p:sldId id="334" r:id="rId2"/>
    <p:sldId id="257" r:id="rId3"/>
    <p:sldId id="258" r:id="rId4"/>
    <p:sldId id="336" r:id="rId5"/>
    <p:sldId id="335" r:id="rId6"/>
    <p:sldId id="337" r:id="rId7"/>
    <p:sldId id="338" r:id="rId8"/>
    <p:sldId id="259" r:id="rId9"/>
    <p:sldId id="260" r:id="rId10"/>
    <p:sldId id="339" r:id="rId11"/>
    <p:sldId id="340" r:id="rId12"/>
    <p:sldId id="341" r:id="rId13"/>
    <p:sldId id="263" r:id="rId14"/>
    <p:sldId id="342" r:id="rId15"/>
    <p:sldId id="343" r:id="rId16"/>
    <p:sldId id="344" r:id="rId17"/>
    <p:sldId id="269" r:id="rId18"/>
    <p:sldId id="345" r:id="rId19"/>
    <p:sldId id="270" r:id="rId20"/>
    <p:sldId id="346" r:id="rId21"/>
    <p:sldId id="347" r:id="rId22"/>
    <p:sldId id="348" r:id="rId23"/>
    <p:sldId id="349" r:id="rId24"/>
    <p:sldId id="277" r:id="rId25"/>
    <p:sldId id="278" r:id="rId26"/>
    <p:sldId id="279" r:id="rId27"/>
    <p:sldId id="280" r:id="rId28"/>
    <p:sldId id="281" r:id="rId29"/>
    <p:sldId id="28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21" r:id="rId76"/>
    <p:sldId id="322" r:id="rId77"/>
  </p:sldIdLst>
  <p:sldSz cx="12192000" cy="6858000"/>
  <p:notesSz cx="6858000" cy="9144000"/>
  <p:embeddedFontLst>
    <p:embeddedFont>
      <p:font typeface="Proxima Nova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jYp7e8DP57rDjd5rC43/En1/ie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656" autoAdjust="0"/>
  </p:normalViewPr>
  <p:slideViewPr>
    <p:cSldViewPr snapToGrid="0">
      <p:cViewPr>
        <p:scale>
          <a:sx n="60" d="100"/>
          <a:sy n="60" d="100"/>
        </p:scale>
        <p:origin x="32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14.3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47.1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32 24575,'5'0'0,"22"-5"0,26-2 0,29 1 0,16 1 0,6 1 0,-4 2 0,-4 0 0,-14 2 0,-15 0 0,-15 0 0,-15 0-8191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4.0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799 0 24575,'-1'1'0,"-1"-1"0,1 0 0,0 0 0,-1 1 0,1-1 0,0 1 0,0-1 0,-1 1 0,1 0 0,0 0 0,0-1 0,0 1 0,0 0 0,0 0 0,0 0 0,0 0 0,-1 1 0,-14 22 0,13-19 0,-31 58 0,-42 107 0,28-58 0,-295 570 0,281-578 0,-94 121 0,125-178-1365,23-30-5461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4.7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219 61 24575,'1'-1'0,"-1"-1"0,0 1 0,1 0 0,0 0 0,-1 0 0,1 0 0,0 0 0,-1 0 0,1-1 0,0 1 0,0 1 0,0-1 0,0 0 0,1-1 0,9-4 0,-1 1 0,1 0 0,0 1 0,0 0 0,0 1 0,0 0 0,19-2 0,84-2 0,-86 7 0,26-1 0,90 9 0,-124-5 0,0 0 0,-1 1 0,0 1 0,0 1 0,0 1 0,-1 1 0,35 19 0,-47-23 0,1 1 0,0 0 0,-1 0 0,0 1 0,0 0 0,-1 0 0,0 0 0,0 1 0,0 0 0,-1 0 0,1 0 0,-2 0 0,1 1 0,-1-1 0,0 1 0,2 14 0,-2-6 0,-1 0 0,-1 0 0,-1 0 0,0-1 0,-1 1 0,-1 0 0,-7 28 0,-7 16 0,-2 0 0,-39 84 0,-70 107 0,3-47 0,25-41 0,96-159 0,0 2 0,0-1 0,0 1 0,0 0 0,-3 10 0,6-15 0,-1 0 0,1 0 0,0 0 0,0 0 0,0-1 0,0 1 0,0 0 0,0 0 0,0 0 0,0 0 0,0 0 0,0-1 0,0 1 0,0 0 0,0 0 0,1 0 0,-1-1 0,0 1 0,1 0 0,-1 0 0,1-1 0,-1 1 0,1 0 0,-1 0 0,1-1 0,-1 1 0,1-1 0,-1 1 0,1 0 0,0-1 0,0 0 0,-1 1 0,1-1 0,0 1 0,0-1 0,-1 0 0,1 1 0,0-1 0,0 0 0,0 0 0,0 0 0,-1 1 0,3-1 0,46 3 0,86-4 0,-51-2 0,-22 2 0,-11-1 0,77 8 0,-114-5 0,-1 1 0,1 1 0,-1 0 0,0 1 0,0 0 0,0 1 0,-1 0 0,0 1 0,0 1 0,18 12 0,-24-14 0,0 0 0,0 1 0,0-1 0,-1 1 0,0 0 0,-1 0 0,1 1 0,-1 0 0,0-1 0,-1 1 0,1 1 0,-1-1 0,3 12 0,-4-9 0,-1 0 0,0 0 0,0 0 0,-1 0 0,-1 0 0,1 0 0,-2 0 0,1 0 0,-5 14 0,-4 5 0,-2 0 0,0-1 0,-2 0 0,-2-1 0,-32 45 0,-74 89 0,-155 156 0,233-270 0,-3-2 0,-75 54 0,89-76 0,-1-2 0,0-1 0,-2-1 0,0-3 0,-44 15 0,50-21-227,1-1-1,-2-1 1,1-2-1,-1-1 1,-52 1-1,65-6-6598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5.1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768 1 24575,'1'0'0,"1"1"0,-1-1 0,0 0 0,0 1 0,0-1 0,1 1 0,-1 0 0,0-1 0,0 1 0,0 0 0,0 0 0,0 0 0,0 0 0,0 0 0,-1 0 0,1 0 0,0 0 0,0 0 0,-1 0 0,1 0 0,-1 0 0,2 2 0,0 1 0,52 90 0,45 108 0,24 108 0,-98-235 0,-2 1 0,-4 0 0,17 142 0,-31-150 0,-3 0 0,-3 0 0,-3 0 0,-21 115 0,2-82 0,-4 0 0,-5-2 0,-5-2 0,-87 168 0,52-139 0,-5-3 0,-175 209 0,-123 122 0,289-348 0,49-65-1365,31-32-5461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6.6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0 181 24575,'76'-4'0,"0"-4"0,114-25 0,-88 13 0,87-15 0,185-31 0,-292 57-682,111 4-1,-155 5-6143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6.9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0 292 24575,'18'-6'0,"14"-4"0,0 2 0,61-9 0,-24 5 0,474-75 0,17-3 0,-290 46-27,-186 32-1311,-47 6-5488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7.6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1 266 24575,'12'-24'0,"-4"17"0,0 0 0,0 0 0,0 1 0,1 0 0,0 0 0,0 1 0,19-8 0,-4 2 0,48-25 0,123-42 0,-148 63 0,1 2 0,0 2 0,94-8 0,-121 18 0,0 1 0,0 0 0,0 2 0,0 0 0,0 2 0,-1 0 0,32 11 0,-43-12 0,1 1 0,-1 1 0,-1-1 0,1 1 0,-1 1 0,0-1 0,0 1 0,0 1 0,-1 0 0,0 0 0,-1 0 0,1 1 0,-1 0 0,-1 0 0,0 0 0,0 1 0,0 0 0,3 10 0,-2 0 0,-1 0 0,-1 1 0,0 0 0,-2 0 0,0 0 0,-1 0 0,-1 0 0,-1 0 0,-6 34 0,-3-7 0,-1-1 0,-2-1 0,-20 45 0,1-17 0,-3-1 0,-68 103 0,-110 124 0,60-88 0,4 16 0,9-11 0,125-197 0,11-15 0,1 0 0,-1 0 0,1 1 0,0-1 0,1 1 0,-1 0 0,1 0 0,-3 7 0,5-12 0,0 1 0,0-1 0,0 1 0,0-1 0,0 1 0,0-1 0,0 1 0,0-1 0,0 1 0,0-1 0,0 1 0,0-1 0,0 1 0,1-1 0,-1 0 0,0 1 0,0-1 0,1 1 0,-1-1 0,0 1 0,0-1 0,1 0 0,-1 1 0,1-1 0,-1 0 0,0 1 0,1-1 0,-1 0 0,1 0 0,-1 1 0,0-1 0,1 0 0,-1 0 0,1 0 0,-1 0 0,1 0 0,-1 1 0,1-1 0,-1 0 0,1 0 0,-1 0 0,1 0 0,23-2 0,343-107 0,-118 29 0,-146 50 0,130-32 0,-164 51 342,-62 11-532,0 0 0,-1 0 1,1 0-1,0 1 0,-1 0 1,1 0-1,-1 1 1,10 3-1,-2 1-6636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8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800 1 24575,'-16'18'0,"-100"160"0,-108 182 0,39 23 0,123-221 0,-48 197 0,82-235 0,4 1 0,-8 168 0,29-253 0,3 0 0,1 1 0,3-1 0,0 0 0,3 0 0,12 42 0,-12-60 0,1-1 0,1 1 0,1-2 0,0 1 0,2-1 0,0-1 0,1 0 0,1-1 0,1 0 0,0-1 0,1-1 0,20 15 0,-5-9-195,1-2 0,1-1 0,0-2 0,2-1 0,-1-1 0,39 9 0,-19-7-6631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9.4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153 1 24575,'-24'0'0,"17"0"0,0 0 0,0 0 0,-1 1 0,1 0 0,0 1 0,-9 3 0,13-4 0,0 0 0,0 1 0,0-1 0,0 1 0,0 0 0,0 0 0,0 0 0,1 0 0,-1 1 0,1-1 0,0 1 0,0 0 0,0-1 0,0 1 0,-3 6 0,0 3 0,1 0 0,0 1 0,0 0 0,1 0 0,1 0 0,0 0 0,1 0 0,1 1 0,0 13 0,2-1 0,1 0 0,1 1 0,11 38 0,-9-47 0,1 1 0,1-1 0,0 0 0,1-1 0,1 0 0,1-1 0,0 0 0,1 0 0,19 18 0,-21-24 0,0-1 0,1 0 0,0 0 0,0-1 0,1-1 0,0 0 0,0 0 0,1-1 0,0-1 0,0 0 0,0-1 0,1 0 0,23 3 0,-31-7 0,0 0 0,1 0 0,-1-1 0,0 0 0,0 0 0,0 0 0,0-1 0,0 0 0,0 0 0,0 0 0,0-1 0,-1 0 0,1 0 0,-1-1 0,0 1 0,0-1 0,0 0 0,-1 0 0,1-1 0,5-8 0,1-1 0,0-1 0,-1 0 0,-1-1 0,0 0 0,11-33 0,-12 30 0,-2 0 0,0-1 0,-2 1 0,0-1 0,2-23 0,-6 35 0,0 1 0,0-1 0,-1 1 0,0-1 0,0 1 0,-1-1 0,0 1 0,0 0 0,-1 0 0,1 0 0,-2 0 0,1 0 0,-1 1 0,0-1 0,0 1 0,-1 0 0,-6-6 0,1 1 29,-1 1-1,-1 1 1,0 0-1,0 0 0,-1 1 1,0 1-1,0 0 1,-1 1-1,0 1 1,0 0-1,-22-5 1,1 4-456,1 1 0,0 2 1,-64 3-1,79 0-6399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9.6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0.1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0 149 24575,'65'-2'0,"118"-19"0,62-30 0,-217 44 0,70-18 0,20-6 0,-97 27 0,0 0 0,0 2 0,33 0 0,-48 3 0,-1-1 0,1 1 0,-1 0 0,0 1 0,0-1 0,0 1 0,0 0 0,0 0 0,0 1 0,0-1 0,0 1 0,-1 0 0,0 0 0,1 1 0,-1-1 0,-1 1 0,1 0 0,0 0 0,-1 0 0,0 1 0,0-1 0,0 1 0,0 0 0,-1-1 0,3 10 0,2 5 0,-1 1 0,-1 0 0,-1 1 0,0-1 0,0 29 0,-3-12 0,-1 0 0,-2-1 0,-13 67 0,-36 108 0,47-197 0,-143 391 0,126-354 0,-71 136 338,9-22-2041,72-138-5123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51.6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24566,'0'59'0,"236"-59"0,-236-59 0,-236 59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0.5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685 0 24575,'1'4'0,"0"0"0,0 0 0,0 0 0,0 0 0,1-1 0,0 1 0,-1-1 0,1 1 0,1-1 0,-1 0 0,5 6 0,5 8 0,39 74 0,-4 2 0,55 155 0,-84-199 0,-3 1 0,-1 0 0,-3 0 0,-2 1 0,-3 1 0,-1-1 0,-3 1 0,-7 88 0,-8-53 0,-3 0 0,-46 142 0,-89 157 0,94-265 0,-124 191 0,-101 91 0,268-383 0,-187 267 0,185-260-1365,13-19-5461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1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49 24575,'170'1'0,"191"-3"0,-202-12 0,17-1 0,91 14 0,-223 2 0,-38-1-170,1-1-1,-1 1 0,1-1 1,-1 0-1,1 0 0,-1-1 1,11-4-1,-2-1-6655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1.4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237 0 24575,'-5'7'0,"0"5"0,1 0 0,0-1 0,1 1 0,0 1 0,1-1 0,0 19 0,-3 4 0,-82 528 0,22-148 0,14 23 0,51-418 86,0 0-1,1-1 0,5 30 1,-4-39-276,0 0 0,1 0 1,0 0-1,1-1 0,0 1 1,1-1-1,0 0 1,8 11-1,2-1-6636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2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446 60 24575,'2'0'0,"0"0"0,0 1 0,0-1 0,0 0 0,0 0 0,0-1 0,0 1 0,0 0 0,0 0 0,0-1 0,0 0 0,3 0 0,2-1 0,48-9 0,-1 4 0,63-2 0,13-1 0,-94 6 0,13-3 0,99 1 0,-142 6 0,0 0 0,0 1 0,0 0 0,0 0 0,0 1 0,0-1 0,-1 1 0,1 0 0,-1 1 0,1 0 0,-1-1 0,0 2 0,5 3 0,-7-4 0,0 0 0,0 0 0,0 1 0,0-1 0,-1 1 0,0 0 0,1 0 0,-2 0 0,1 0 0,0 0 0,-1 0 0,0 1 0,0-1 0,0 0 0,0 1 0,-1-1 0,1 0 0,-2 8 0,0 10 0,-1 0 0,-2 0 0,0 0 0,-12 37 0,-40 84 0,18-64 0,-57 87 0,-60 69 0,44-71 0,58-85 0,-54 89 0,104-162 0,0 0 0,0 0 0,1 1 0,-3 7 0,5-13 0,0 0 0,-1 0 0,1 0 0,0-1 0,0 1 0,0 0 0,0 0 0,0 0 0,0 0 0,0-1 0,0 1 0,0 0 0,0 0 0,0 0 0,0 0 0,0-1 0,1 1 0,-1 0 0,0 0 0,1-1 0,-1 1 0,1 0 0,-1 0 0,1-1 0,-1 1 0,1-1 0,-1 1 0,1 0 0,0-1 0,-1 1 0,1-1 0,0 1 0,-1-1 0,1 0 0,0 1 0,0-1 0,-1 0 0,1 1 0,0-1 0,0 0 0,0 0 0,-1 0 0,1 0 0,0 0 0,1 0 0,10 0 0,1 0 0,-1-1 0,20-5 0,5-1 0,82-10 0,-44 5 0,-1 3 0,108 2 0,-170 7 0,-1 1 0,0 0 0,0 1 0,0 0 0,0 1 0,20 8 0,-29-10 0,1 0 0,0 1 0,-1-1 0,1 1 0,-1-1 0,0 1 0,1 0 0,-1 0 0,0 0 0,0 0 0,0 0 0,0 0 0,-1 1 0,1-1 0,-1 1 0,1-1 0,-1 1 0,0 0 0,0-1 0,0 1 0,0 0 0,-1 0 0,1 0 0,-1 0 0,1 0 0,-1-1 0,0 1 0,0 0 0,0 0 0,-1 0 0,0 4 0,-4 11 0,-1 1 0,0-2 0,-1 1 0,-1-1 0,-1 0 0,0-1 0,-1 0 0,-18 21 0,-15 14 0,-50 46 0,92-96 0,-110 109 0,-241 183 0,281-248 0,-1-2 0,-2-4 0,-143 53 0,209-89-124,1 0 0,-1-1 0,0-1 0,1 1 0,-1-1 0,0-1-1,0 1 1,0-1 0,1-1 0,-12-1 0,-5-3-6702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2.5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831 1 24575,'-6'13'0,"-9"9"0,2 0 0,-14 30 0,3-4 0,-101 178 0,-161 322 0,183-293 0,-72 285 0,160-488 0,2-1 0,2 2 0,-5 86 0,15-116 0,1 0 0,1 1 0,1-1 0,1 0 0,1 0 0,1 0 0,1-1 0,1 0 0,1 0 0,20 37 0,-20-44 0,2 0 0,0-1 0,1 0 0,0 0 0,1-2 0,0 1 0,1-1 0,1-1 0,0 0 0,0-1 0,1-1 0,27 13 0,5 0-1365,-6-4-5461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3.1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624 1 24575,'-24'0'0,"-6"0"0,1 0 0,0 2 0,0 2 0,-42 9 0,41-5 0,2 1 0,-1 2 0,1 0 0,1 2 0,0 1 0,1 1 0,-43 34 0,50-34 0,1 1 0,1 1 0,1 1 0,-24 31 0,36-43 0,-1 1 0,1-1 0,0 1 0,1 0 0,0 0 0,0 0 0,0 1 0,1-1 0,0 1 0,0-1 0,1 1 0,0 0 0,1-1 0,0 1 0,0 0 0,0 0 0,1 0 0,2 9 0,-2-12 0,1 0 0,0-1 0,0 1 0,0 0 0,0-1 0,1 0 0,0 1 0,0-1 0,0 0 0,1 0 0,-1-1 0,1 1 0,0-1 0,4 3 0,-2-2 0,0 0 0,1-1 0,0 0 0,-1 0 0,1-1 0,0 1 0,1-2 0,12 3 0,2-3 0,-1 0 0,1-1 0,0-2 0,0 0 0,33-8 0,-30 4 0,-1-1 0,0-1 0,0 0 0,0-2 0,32-19 0,-40 19 0,0-1 0,-1 0 0,0-1 0,0-1 0,-2 0 0,1-1 0,19-29 0,-23 30 0,18-30 0,-26 40 0,0-1 0,0 1 0,-1-1 0,0 0 0,1 0 0,-1 0 0,-1 1 0,1-1 0,0-7 0,-1 10 0,0 0 0,0 0 0,0 0 0,0 0 0,-1 0 0,1 0 0,0 0 0,0 0 0,-1 1 0,1-1 0,-1 0 0,1 0 0,-1 0 0,1 1 0,-1-1 0,1 0 0,-1 1 0,0-1 0,1 0 0,-1 1 0,0-1 0,1 1 0,-3-2 0,1 1 0,-1 0 0,1 1 0,-1-1 0,0 0 0,1 1 0,-1-1 0,0 1 0,-3 0 0,-3 0 0,-1 1 0,1 0 0,-17 5 0,10-2-227,1 1-1,0 1 1,0 0-1,1 1 1,-19 12-1,14-5-6598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3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3.8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0 177 24575,'2'0'0,"0"0"0,0-1 0,0 1 0,0 0 0,0-1 0,0 1 0,0-1 0,0 1 0,0-1 0,0 0 0,2-1 0,7-3 0,272-70 0,-227 58 0,19-6 0,133-24 0,-194 46 0,-1 0 0,1 0 0,0 2 0,0-1 0,-1 2 0,1 0 0,-1 1 0,20 6 0,-26-7 0,-1 0 0,0 1 0,0-1 0,0 2 0,0-1 0,0 1 0,-1 0 0,1 0 0,-1 0 0,0 1 0,0 0 0,-1 0 0,0 0 0,1 0 0,-2 1 0,1-1 0,-1 1 0,0 0 0,3 7 0,-1 6 0,0 1 0,-1 0 0,-1 0 0,-1 0 0,0 0 0,-2 25 0,-3 2 0,-14 71 0,-2-32 0,-3-1 0,-66 158 0,-98 149 0,73-165 0,107-215 0,-48 108 0,46-99 0,1 0 0,1 0 0,-6 41 0,10-43-1365,2-4-5461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4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384 1 24575,'1'1'0,"0"-1"0,0 1 0,0 0 0,0 0 0,0 0 0,-1 0 0,1 1 0,0-1 0,-1 0 0,1 0 0,0 0 0,0 2 0,0 0 0,57 117 0,-6 3 0,-5 2 0,37 155 0,-72-225 0,-3 0 0,-2 1 0,-3 0 0,-2 0 0,-10 97 0,-10-13 0,-39 148 0,18-143 0,-6-3 0,-7-1 0,-81 158 0,69-170 0,-102 153 0,83-153-1365,78-120-5461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4.6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24575,'18'7'0,"0"0"0,1-2 0,-1 0 0,30 4 0,-20-4 0,43 6 0,115 3 0,76-16 0,-101 0 0,-105 1 97,-13 0-462,1 1-1,-1 2 0,85 16 1,-107-13-6461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3:05.8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24575,'0'5'0,"0"1"0,0-1 0,1 0 0,-1 0 0,1 0 0,0 0 0,1 0 0,-1 0 0,3 6 0,-2-9 0,-1 0 0,1 0 0,-1 0 0,1 0 0,0 0 0,0-1 0,-1 1 0,1 0 0,0-1 0,1 0 0,-1 1 0,0-1 0,0 0 0,0 0 0,1 0 0,-1 0 0,1-1 0,-1 1 0,1 0 0,-1-1 0,3 0 0,0 0 0,-1 0 0,0 0 0,1-1 0,-1 1 0,0-1 0,0-1 0,0 1 0,0 0 0,0-1 0,0 0 0,5-3 0,-8 5 0,1-1 0,-1 1 0,0-1 0,0 0 0,0 1 0,1-1 0,-1 0 0,0 0 0,0 0 0,0 0 0,0 0 0,-1 0 0,1 0 0,0 0 0,0-1 0,-1 1 0,1 0 0,0 0 0,-1-1 0,0 1 0,1 0 0,-1 0 0,0-1 0,1 1 0,-1-1 0,0 1 0,0 0 0,0-1 0,0 1 0,0 0 0,-1-1 0,1 1 0,0 0 0,-1-1 0,1 1 0,0 0 0,-1-1 0,-1-1 0,0 1 0,1 0 0,-1 0 0,0 0 0,-1 0 0,1 1 0,0-1 0,0 0 0,-1 1 0,1 0 0,-1 0 0,1 0 0,-1 0 0,1 0 0,-1 0 0,0 0 0,0 1 0,1 0 0,-6-1 0,4 1 0,0 0 0,0 0 0,1 0 0,-1 1 0,0-1 0,0 1 0,1 0 0,-1 0 0,1 0 0,-1 1 0,1-1 0,-1 1 0,-4 3 0,5-3 0,-1 1 0,1 0 0,0 1 0,0-1 0,1 0 0,-1 1 0,1 0 0,0-1 0,0 1 0,0 0 0,0 0 0,0 0 0,-1 8 0,3-11 0,0 1 0,-1 0 0,1-1 0,0 1 0,0 0 0,1-1 0,-1 1 0,0-1 0,0 1 0,1 0 0,-1-1 0,1 1 0,-1-1 0,1 1 0,0-1 0,0 0 0,-1 1 0,1-1 0,0 0 0,0 1 0,0-1 0,1 0 0,-1 0 0,0 0 0,0 0 0,1 0 0,-1 0 0,0 0 0,1-1 0,-1 1 0,1 0 0,-1-1 0,1 1 0,-1-1 0,1 1 0,0-1 0,-1 0 0,1 0 0,2 0 0,2 1 0,1-1 0,-1 0 0,0 0 0,0-1 0,1 0 0,-1 0 0,0 0 0,9-4 0,-13 4 0,1 1 0,-1-1 0,1 0 0,-1 0 0,0-1 0,1 1 0,-1 0 0,0-1 0,0 1 0,0-1 0,0 0 0,0 0 0,0 0 0,-1 0 0,1 0 0,-1 0 0,1 0 0,-1 0 0,0-1 0,0 1 0,0 0 0,1-4 0,-2 5 0,1 0 0,-1 0 0,0-1 0,0 1 0,-1 0 0,1 0 0,0 0 0,0 0 0,0 0 0,-1 0 0,1 0 0,0 1 0,-1-1 0,1 0 0,-1 0 0,1 0 0,-1 0 0,0 0 0,1 0 0,-1 1 0,0-1 0,0 0 0,1 1 0,-1-1 0,0 0 0,0 1 0,0-1 0,0 1 0,0 0 0,0-1 0,0 1 0,1-1 0,-1 1 0,0 0 0,0 0 0,-1 0 0,1 0 0,0 0 0,0 0 0,0 0 0,0 0 0,0 0 0,-1 0 0,0 0 0,-1 0 0,0 1 0,1-1 0,-1 0 0,1 1 0,-1 0 0,1-1 0,-1 1 0,1 0 0,0 0 0,-1 1 0,1-1 0,0 0 0,0 1 0,0-1 0,-3 4 0,5-5 0,-1 0 0,1 1 0,0-1 0,0 1 0,-1-1 0,1 1 0,0-1 0,0 0 0,0 1 0,-1-1 0,1 1 0,0-1 0,0 1 0,0-1 0,0 1 0,0-1 0,0 1 0,0-1 0,0 1 0,0-1 0,0 1 0,0-1 0,1 1 0,-1-1 0,0 1 0,0-1 0,0 0 0,1 1 0,-1-1 0,0 1 0,1 0 0,0 0 0,0 0 0,0-1 0,0 1 0,1 0 0,-1 0 0,0-1 0,0 1 0,1-1 0,-1 1 0,0-1 0,2 1 0,0 0 0,0-1 0,-1 1 0,1-1 0,-1 0 0,1 0 0,0 0 0,-1 0 0,1 0 0,0 0 0,-1-1 0,1 1 0,3-2 0,-6 2 4,0 0-1,0-1 1,1 1-1,-1 0 1,0 0-1,0 0 1,0 0-1,0 0 1,0 0-1,0 0 1,0 0-1,0 0 1,0 0-1,0 0 0,1-1 1,-1 1-1,0 0 1,0 0-1,0 0 1,0 0-1,0 0 1,0 0-1,0 0 1,0-1-1,0 1 1,0 0-1,0 0 1,0 0-1,0 0 1,0 0-1,0 0 1,0-1-1,0 1 1,0 0-1,0 0 1,0 0-1,0 0 1,0 0-1,0 0 1,-1 0-1,1-1 1,0 1-1,0 0 0,0 0 1,0 0-1,0 0 1,0 0-1,0 0 1,-9-4 167,-8-1-1878,-2 2-5119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5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12 418 24575,'-7'-2'0,"2"-1"0,12-5 0,17-10 0,1 0 0,46-23 0,-25 15 0,46-25 0,123-48 0,107-15 0,-289 104 0,1 2 0,0 1 0,0 1 0,0 3 0,63 0 0,-95 3-65,0 0 0,0 0 0,-1 0 0,1 0 0,0 0 0,0 0 0,0 1 0,0-1 0,-1 0 0,1 1 0,0 0 0,0-1 0,-1 1 0,1 0 0,0 0 0,-1 0 0,1 0 0,-1 0 0,1 1 0,1 1 0,1 4-6761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8.8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93 24575,'0'-2'0,"1"1"0,-1 0 0,1 0 0,-1-1 0,1 1 0,0 0 0,-1 0 0,1 0 0,0 0 0,0 0 0,0 0 0,0 0 0,0 0 0,1-1 0,10-5 0,0 2 0,1 0 0,0 0 0,-1 1 0,1 0 0,1 1 0,23-2 0,5-2 0,11-3 0,0 1 0,99-1 0,-134 10 0,-1 0 0,1 2 0,-1 0 0,0 1 0,1 0 0,-2 2 0,1 0 0,0 1 0,-1 0 0,0 1 0,-1 1 0,26 18 0,-33-20 0,-1 1 0,0 0 0,-1 1 0,1-1 0,-2 1 0,1 0 0,-1 1 0,0-1 0,-1 1 0,0 0 0,0 1 0,-1-1 0,0 0 0,-1 1 0,0 0 0,1 10 0,-1 6 0,-1 0 0,-1 0 0,-1 0 0,-9 50 0,-5-8 0,-2 0 0,-4-1 0,-57 125 0,-120 178 0,187-351 0,-43 67 0,-9 15 0,62-101 0,1 1 0,-1 0 0,1 0 0,-1 0 0,1 0 0,0 0 0,-1-1 0,1 1 0,0 0 0,0 0 0,0 0 0,0 0 0,0 0 0,0 0 0,0 0 0,0 0 0,0 0 0,0 0 0,0 0 0,0 0 0,1-1 0,-1 1 0,0 0 0,1 0 0,-1 0 0,1 0 0,-1-1 0,1 1 0,-1 0 0,1 0 0,0-1 0,-1 1 0,1 0 0,0-1 0,-1 1 0,1-1 0,0 1 0,0-1 0,0 1 0,-1-1 0,1 1 0,0-1 0,1 1 0,5 1 0,0 0 0,0-1 0,0 0 0,11 1 0,-17-2 0,281 4 0,-108-5 0,167 23 0,-298-16 0,0 2 0,0 2 0,-1 1 0,0 3 0,70 33 0,-93-37 0,-1 1 0,0 1 0,-1 0 0,0 1 0,-1 1 0,26 28 0,-35-33 0,0 0 0,0 0 0,-1 1 0,0 0 0,0 0 0,-1 1 0,-1 0 0,0 0 0,0 0 0,-1 0 0,0 0 0,-1 1 0,1 20 0,-3-11 0,-2-1 0,0 1 0,-2-1 0,0 0 0,-1 0 0,-9 23 0,-4 4 0,-34 60 0,17-47 0,-1-1 0,-4-2 0,-78 88 0,52-76 0,-4-3 0,-86 64 0,83-74 0,-94 53 0,137-92 0,-1-2 0,-1 0 0,-1-2 0,0-1 0,0-2 0,-46 7 0,65-14 15,-6 0 49,-1 0 1,1-1-1,-1-1 1,-23-2 0,40 1-129,0 0 1,0-1 0,-1 1 0,1-1 0,0 0 0,0-1 0,0 1 0,0-1 0,0 0 0,0 1 0,0-2 0,1 1 0,-1 0 0,1-1 0,0 0 0,-1 0 0,1 0-1,0 0 1,1 0 0,-1 0 0,0-1 0,1 0 0,0 1 0,0-1 0,0 0 0,-1-4 0,-1-7-6763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9.1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19.4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0 227 24575,'7'1'0,"0"0"0,-1 0 0,1-1 0,0 0 0,11-1 0,7-1 0,94-3 0,169-31 0,-230 27 0,66-9 0,0-5 0,119-41 0,-214 55 115,34-12 68,-58 18-368,1 1 0,-1-1 1,0 0-1,0 0 0,0-1 0,0 0 0,0 1 1,4-7-1,-3 3-6641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0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621 1 24575,'-1'11'0,"-1"1"0,0-1 0,0 0 0,-1 1 0,-7 17 0,-4 16 0,-6 55 0,-9 165 0,19-143 0,-14 143 0,-19 181 0,1-128 0,40-298 0,-1-2 0,2 0 0,0 0 0,0 0 0,4 25 0,-2-41 0,-1 0 0,1 0 0,0 0 0,0 0 0,0 0 0,0 0 0,1 0 0,-1 0 0,0-1 0,1 1 0,-1-1 0,1 1 0,0-1 0,-1 1 0,1-1 0,0 0 0,0 0 0,0 0 0,0 0 0,0 0 0,0 0 0,0-1 0,4 2 0,5 1 0,1-1 0,0 0 0,12 0 0,-17-2 0,42 1 0,0-2 0,52-8 0,-1 0 0,256-32 0,-262 28 0,-61 8 0,91-9 0,-111 14 0,0 0 0,0 0 0,0 2 0,0-1 0,0 2 0,0-1 0,14 6 0,-24-7 0,0 1 0,0-1 0,0 1 0,0 0 0,0-1 0,0 1 0,-1 0 0,1 1 0,0-1 0,-1 0 0,0 1 0,0 0 0,0-1 0,0 1 0,0 0 0,2 5 0,-2-3 0,0 0 0,-1 1 0,1-1 0,-1 0 0,-1 1 0,1-1 0,-1 0 0,0 1 0,-1 8 0,-1 3 0,-2 0 0,0-1 0,-1 1 0,0-1 0,-14 27 0,-5 2 0,-2-2 0,-2 0 0,-57 66 0,-118 101 0,105-119 0,-115 82 0,144-125 0,-2-3 0,-140 66 0,149-82 0,-136 55 0,179-77 69,1-2-1,-1 0 0,0 0 0,-28 1 1,36-5-240,0-1 0,0 0 1,0-1-1,0 0 0,0-1 1,0 0-1,0 0 0,1-1 1,-13-6-1,-3-4-6655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2.1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328 744 24575,'-4'-1'0,"1"1"0,0 0 0,0-1 0,0 2 0,0-1 0,-1 0 0,-2 1 0,3 0 0,1 0 0,-1 0 0,1 0 0,0 0 0,0 0 0,0 0 0,0 1 0,0-1 0,0 1 0,0-1 0,0 1 0,0 0 0,1 0 0,-1-1 0,0 1 0,1 1 0,0-1 0,0 0 0,-1 0 0,1 0 0,0 4 0,-3 5 0,0 0 0,1 1 0,-1 14 0,3-21 0,-43 328 0,18-124 0,26-207 0,-82 650 0,31-302 0,26-199 0,19-109 0,1 1 0,2-1 0,3 62 0,7-118 0,51-247 0,9-69 0,38-521 0,-77 507 0,-24 297 0,2 0 0,3 1 0,1 0 0,22-61 0,-20 78 0,0 1 0,2 0 0,1 0 0,2 2 0,0 0 0,2 1 0,35-37 0,-3 13 0,2 3 0,2 2 0,3 2 0,1 3 0,1 3 0,68-30 0,-81 45 0,2 1 0,0 3 0,1 2 0,61-10 0,-86 20 0,0 2 0,0 1 0,0 1 0,0 1 0,0 2 0,0 0 0,0 1 0,0 2 0,-1 1 0,43 15 0,-54-16 0,0 2 0,-1-1 0,0 1 0,-1 1 0,1 0 0,-1 1 0,-1 0 0,0 1 0,0 0 0,-1 1 0,9 11 0,-8-6 0,-1-1 0,0 2 0,-2-1 0,1 1 0,-2 1 0,0-1 0,5 31 0,-6-14 0,-2 0 0,-1 1 0,-1-1 0,-2 0 0,-2 1 0,-1-1 0,-2 0 0,-15 54 0,-4-13 0,-4-1 0,-59 111 0,-100 126 0,149-252 0,-3-2 0,-58 61 0,74-90 0,-2-2 0,-1-1 0,-1-2 0,-1-1 0,-58 32 0,57-38 114,-2-1 0,-37 11 0,54-21-358,0 0 0,-1-1 0,1-2 0,-1 0 1,0 0-1,-22-2 0,28-1-6582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2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891 0 24575,'-1'11'0,"0"-1"0,-1 1 0,0-1 0,-1 0 0,0 1 0,0-1 0,-6 10 0,-3 10 0,-194 561 0,-174 437-716,203-456 716,147-442 0,7 0 0,-12 201 0,32-246 0,3-1 0,15 108 0,-10-157 0,2 1 0,1-1 0,2-1 0,2 1 0,1-2 0,1 0 0,2-1 0,20 32 0,-7-22-208,2-1 0,2-1 1,1-2-1,2-1 1,74 58-1,-64-61-6021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5.2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0 272 24575,'2'-1'0,"-1"1"0,1 0 0,-1-1 0,1 1 0,-1-1 0,0 1 0,1-1 0,-1 1 0,0-1 0,0 0 0,1 0 0,0-1 0,4-1 0,38-21 0,246-120 0,-247 126 0,1 2 0,1 2 0,1 2 0,88-12 0,-126 24 0,36-5 0,63 3 0,-95 2 0,0 1 0,0 0 0,-1 1 0,1 1 0,0 0 0,-1 0 0,0 1 0,0 1 0,0 0 0,14 8 0,-20-9 0,-1 0 0,1 0 0,-1 0 0,0 1 0,0 0 0,-1 0 0,1 0 0,-1 0 0,0 0 0,0 1 0,-1 0 0,0-1 0,0 1 0,0 0 0,-1 0 0,1 0 0,0 10 0,-1 10 0,0-1 0,-4 47 0,2-67 0,-7 86 0,-4-1 0,-26 97 0,18-124 0,11-38 0,-10 47 0,19-70 0,-1 1 0,1 0 0,0 0 0,1 0 0,-1 0 0,0 0 0,1-1 0,0 1 0,-1 0 0,1 0 0,0-1 0,1 1 0,-1 0 0,0-1 0,1 1 0,-1-1 0,1 0 0,0 1 0,0-1 0,0 0 0,0 0 0,0 0 0,0 0 0,1-1 0,-1 1 0,4 1 0,7 5 0,1-1 0,0-1 0,26 8 0,-20-7 0,157 52 0,-101-36 0,-1 3 0,112 56 0,-160-67 0,-1 1 0,-1 1 0,-1 1 0,-1 1 0,0 2 0,29 33 0,-41-42 0,-1 2 0,0-1 0,-2 1 0,1 0 0,-2 1 0,0 0 0,0 0 0,-2 1 0,0-1 0,0 1 0,-2 0 0,0 1 0,2 24 0,-6-25 0,0 0 0,-1 0 0,-1 0 0,0 0 0,-1-1 0,-1 1 0,-1-1 0,0 0 0,0 0 0,-2-1 0,-11 18 0,3-9 0,0 0 0,-2-1 0,0-2 0,-2 0 0,-38 32 0,33-34 0,-1-1 0,-1-1 0,-1-2 0,-44 18 0,27-16 0,-1-1 0,-58 9 0,65-18-341,0-3 0,0-1-1,-53-3 1,84 0-6485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5.5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550 1 24575,'-25'16'0,"3"5"0,1 0 0,-36 47 0,-27 55 0,50-71 0,-61 86 0,-94 149 0,177-268-1365,2-5-5461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6.2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0 24575,'-1'3'0,"1"0"0,-1 0 0,1 0 0,0 0 0,0-1 0,0 1 0,1 5 0,0 0 0,-1 43 0,23 509 0,-8-469 0,-13-78 0,2-1 0,0 0 0,0 0 0,1 0 0,7 13 0,-10-23 0,-1 0 0,1 0 0,-1-1 0,1 1 0,0 0 0,-1-1 0,1 1 0,0-1 0,0 0 0,0 1 0,0-1 0,0 0 0,1 0 0,-1 0 0,0-1 0,0 1 0,1 0 0,-1-1 0,0 0 0,1 1 0,-1-1 0,1 0 0,-1 0 0,0 0 0,1-1 0,-1 1 0,4-2 0,5 0 0,1-2 0,-1 1 0,0-2 0,11-5 0,4-4 0,-1-1 0,-1 0 0,0-2 0,23-22 0,82-87 0,-12 12 0,-36 33 0,-80 81 0,-1 0 0,0 0 0,0 0 0,0-1 0,1 1 0,-1 0 0,0 0 0,0 0 0,0 0 0,1 0 0,-1 0 0,0 0 0,0 0 0,1 0 0,-1 0 0,0 0 0,0 0 0,0 0 0,1 0 0,-1 0 0,0 0 0,0 0 0,1 0 0,-1 0 0,0 0 0,0 0 0,0 1 0,1-1 0,-1 0 0,0 0 0,0 0 0,0 0 0,0 0 0,1 1 0,-1-1 0,0 0 0,0 0 0,0 0 0,0 0 0,0 1 0,0-1 0,0 0 0,1 0 0,-1 0 0,0 1 0,0-1 0,0 0 0,0 0 0,0 1 0,0-1 0,0 0 0,0 1 0,5 16 0,-4-14 0,5 32 0,0-1 0,-2 1 0,-2 0 0,-1 0 0,-6 52 0,-36 174 0,-80 283 0,36-154 0,80-366-273,1 1 0,2 0 0,0-1 0,2 28 0,0-44-6553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3:11.1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24575,'0'496'-1365,"0"-466"-5461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6.6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180 1 24575,'0'6'0,"2"0"0,-1 0 0,1 0 0,0 1 0,0-2 0,0 1 0,1 0 0,0 0 0,7 9 0,4 10 0,12 30 0,-3 2 0,-2 0 0,16 69 0,22 186 0,-42-174 0,-5 1 0,-7 1 0,-6-1 0,-24 179 0,7-202 0,-35 116 0,-52 104 0,-71 87 0,155-377 0,17-39-151,1 0-1,0 0 0,0 0 0,1 0 1,0 0-1,1 1 0,-1-1 1,0 13-1,3-9-6674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7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62 24575,'25'0'0,"56"0"0,4 2 0,135-16 0,-110-4 187,-43 6-704,0 3-1,101-2 1,-152 12-6309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7.3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0 713 24575,'0'-5'0,"1"0"0,0 1 0,0-1 0,0 1 0,0 0 0,1-1 0,-1 1 0,1 0 0,0 0 0,0 0 0,4-5 0,35-41 0,-27 35 0,30-31 0,1 1 0,2 3 0,2 2 0,2 3 0,57-33 0,-10 15 0,207-83 0,10 42 0,-224 79-1365,-56 13-5461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8.0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202 63 24575,'3'0'0,"0"-1"0,-1 1 0,1-1 0,-1 0 0,1 0 0,-1 0 0,0-1 0,4-1 0,9-5 0,10-1 0,2 1 0,-1 1 0,1 1 0,45-4 0,8 5 0,116 8 0,-191-3 0,0 0 0,0 1 0,-1 0 0,1 0 0,0 0 0,-1 0 0,1 0 0,-1 1 0,1 0 0,-1 0 0,0 0 0,1 1 0,-1 0 0,0-1 0,-1 1 0,1 0 0,0 1 0,-1-1 0,0 1 0,0 0 0,0-1 0,0 1 0,-1 0 0,1 1 0,-1-1 0,0 0 0,0 1 0,1 5 0,1 7 0,-1-1 0,0 2 0,-2-1 0,1 0 0,-2 0 0,-1 1 0,-3 24 0,-29 121 0,9-78 0,-4-2 0,-62 132 0,70-184 0,-4 9 0,23-37 0,-1-1 0,1 1 0,0 0 0,0 0 0,0 0 0,1-1 0,-1 1 0,1 0 0,-1 0 0,1 0 0,0 4 0,1-5 0,-1-1 0,1 1 0,0 0 0,0-1 0,-1 0 0,1 1 0,0-1 0,0 1 0,1-1 0,-1 0 0,0 0 0,0 0 0,0 0 0,1 0 0,-1 0 0,1 0 0,1 1 0,30 14 0,-27-13 0,95 34 0,-58-22 0,66 32 0,-97-41 0,0 1 0,-1 0 0,-1 1 0,1 0 0,-1 0 0,0 1 0,-1 1 0,0-1 0,-1 1 0,9 13 0,-14-18 0,-1 1 0,1-1 0,-1 1 0,0-1 0,-1 1 0,1 0 0,-1 0 0,0 0 0,0-1 0,-1 1 0,0 0 0,0 0 0,0 0 0,-1 0 0,0 0 0,0 0 0,0 0 0,-1-1 0,0 1 0,0-1 0,-4 8 0,-5 8 0,-1-1 0,0 0 0,-31 35 0,8-14 0,-1-2 0,-3-2 0,0-1 0,-3-2 0,-1-2 0,-51 29 0,33-27 0,-1-2 0,-2-3 0,-1-3 0,-81 20 0,139-44 0,-76 18 0,72-18 0,1-1 0,-1 0 0,0 0 0,0-1 0,-19-3 0,26 2-170,1 0-1,0 0 0,0 0 1,-1 0-1,1-1 0,0 1 1,-4-4-1,-3-3-6655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8.4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534 1 24575,'-12'18'0,"6"5"0,0-1 0,1 1 0,-1 24 0,-1 0 0,-134 559 0,-47-12 0,87-269 0,82-249 0,3 1 0,-8 103 0,22-146 0,1 1 0,3-1 0,8 61 0,-7-78 0,1-1 0,0 1 0,1-1 0,1 0 0,1-1 0,0 1 0,1-1 0,0 0 0,17 21 0,-6-17-1365,-2-6-5461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9.0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304 3 24575,'-4'-1'0,"1"0"0,-1 1 0,1 0 0,-1-1 0,1 1 0,-1 0 0,1 1 0,-5 0 0,-7 0 0,6-1 0,1 1 0,0 0 0,-1 1 0,1 0 0,0 0 0,0 1 0,0-1 0,0 2 0,0-1 0,1 1 0,-1 1 0,1-1 0,0 1 0,0 0 0,-11 12 0,4-2 0,1 0 0,1 1 0,0 0 0,1 1 0,-15 31 0,20-35 0,1 0 0,1 0 0,0 1 0,1 0 0,1-1 0,0 1 0,0 0 0,2 0 0,-1 0 0,3 18 0,1-9 0,1 1 0,0 0 0,2-1 0,1 0 0,10 25 0,-13-39 0,1 0 0,0-1 0,0 1 0,1-1 0,-1 0 0,2-1 0,-1 1 0,1-1 0,14 11 0,-16-15 0,0 1 0,0-1 0,0 0 0,0 0 0,1-1 0,-1 1 0,1-1 0,-1 0 0,1-1 0,0 1 0,0-1 0,0-1 0,-1 1 0,1-1 0,0 0 0,12-1 0,-4-2 0,-1 0 0,0-1 0,0 0 0,0-1 0,0-1 0,-1 0 0,13-8 0,-19 10 0,1-1 0,-1 0 0,0 0 0,0-1 0,-1 1 0,1-1 0,-1 0 0,-1-1 0,1 1 0,-1-1 0,0 0 0,0 0 0,3-12 0,3-8 0,10-35 0,-19 56 0,1 1 0,-1-1 0,0 0 0,-1 0 0,0 0 0,0 0 0,0 0 0,-1-5 0,1 9 17,-1 1-1,1-1 0,-1 1 0,1-1 1,-1 1-1,0-1 0,1 1 0,-1 0 1,0-1-1,0 1 0,0 0 0,0 0 1,0 0-1,0-1 0,-1 1 0,1 0 1,0 0-1,0 1 0,-1-1 0,-2-1 1,1 1-231,-1-1 1,1 2 0,-1-1-1,0 0 1,1 1 0,-1-1-1,-6 1 1,-2 1-6613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9.2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19 24575,'0'0'0,"0"-5"0,0-2 0,0 1-8191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29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0 179 24575,'3'0'0,"-1"-1"0,1 1 0,-1-1 0,1 1 0,0 0 0,-1 0 0,1 0 0,0 0 0,2 1 0,13 0 0,42-11 0,0-1 0,80-28 0,-24 7 0,-40 12 0,-1-1 0,1 4 0,100-10 0,-164 26 0,1 0 0,-1 1 0,0 1 0,1 0 0,-1 1 0,0 1 0,1-1 0,-1 2 0,18 7 0,-22-7 0,1 1 0,-1-1 0,-1 2 0,1-1 0,-1 1 0,0 0 0,0 0 0,-1 1 0,0 0 0,0 0 0,0 1 0,-1 0 0,6 12 0,-3-2 0,0-1 0,-2 2 0,0-1 0,-1 1 0,0 0 0,-2 0 0,-1 0 0,0 0 0,-1 1 0,-1-1 0,-3 25 0,-4 2 0,-2 1 0,-1-1 0,-26 66 0,-33 50 0,29-74 0,-133 268 0,124-267 0,-29 48 0,68-119-1365,3-3-5461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0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149 1 24575,'15'16'0,"-6"-8"0,10 15 0,-2 1 0,25 48 0,22 58 0,-55-109 0,14 33 0,-2 1 0,-3 1 0,-3 0 0,-2 1 0,-2 1 0,-3 0 0,1 114 0,-12-83 0,-4 1 0,-3-1 0,-5-1 0,-39 133 0,-10-19 0,-101 220 0,160-412 0,-16 37 0,-2-1 0,-31 48 0,38-66-1365,12-18-5461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0.5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 24575,'4'0'0,"-1"-1"0,1 1 0,-1 0 0,0 0 0,1 0 0,-1 1 0,0-1 0,1 1 0,-1-1 0,0 1 0,1 0 0,5 3 0,4 1 0,176 35 0,-154-36 0,-1-2 0,1 0 0,54-6 0,207-23 0,-163 14 249,139-4-1863,-254 18-5212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3:23.5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2 24575,'0'5'0,"-1"0"0,0 0 0,0 0 0,0-1 0,-4 10 0,-3 12 0,7-20 0,0 0 0,0 0 0,1 0 0,-1 0 0,1 0 0,1 0 0,-1 0 0,1 0 0,3 9 0,-4-13 0,1 0 0,0 0 0,0 0 0,0 0 0,1 0 0,-1-1 0,0 1 0,1 0 0,-1-1 0,1 1 0,0-1 0,-1 0 0,1 1 0,0-1 0,0 0 0,0 0 0,0 0 0,0 0 0,0-1 0,0 1 0,0 0 0,0-1 0,0 0 0,0 1 0,0-1 0,1 0 0,-1 0 0,0 0 0,0 0 0,2-1 0,8 0 0,-2-1 0,1 0 0,0 0 0,0-2 0,-1 1 0,15-7 0,-20 7 0,0 1 0,0-1 0,0 0 0,0 0 0,-1 0 0,1 0 0,-1-1 0,0 0 0,0 0 0,0 0 0,0-1 0,-1 1 0,1-1 0,2-6 0,-5 9 0,0 0 0,-1 1 0,1-1 0,0 0 0,-1 0 0,0 0 0,1 0 0,-1 0 0,0 0 0,0 0 0,0 0 0,0 0 0,-1 0 0,1 0 0,0 0 0,-1 1 0,1-1 0,-1 0 0,0 0 0,0 0 0,1 0 0,-3-2 0,1 1 0,-1 1 0,1-1 0,-1 1 0,0 0 0,0 0 0,0 0 0,0 0 0,0 1 0,0-1 0,0 1 0,-7-3 0,2 2 0,-1 0 0,0 0 0,1 1 0,-1 0 0,0 0 0,0 1 0,0 0 0,0 1 0,-12 2 0,18-2 0,0 0 0,0 0 0,-1 1 0,1 0 0,0-1 0,0 1 0,0 0 0,1 0 0,-1 1 0,0-1 0,-3 4 0,6-5 0,-1 0 0,0 0 0,1 0 0,-1 0 0,0 0 0,1-1 0,-1 1 0,1 0 0,0 0 0,-1 1 0,1-1 0,0 0 0,-1 0 0,1 0 0,0 0 0,0 0 0,0 0 0,0 0 0,0 0 0,0 0 0,0 0 0,1 0 0,-1 1 0,0-1 0,1 0 0,-1 0 0,0 0 0,1 0 0,-1 0 0,1 0 0,0-1 0,-1 1 0,1 0 0,0 0 0,-1 0 0,1 0 0,0-1 0,1 2 0,3 1 0,0 0 0,1 0 0,-1 0 0,0-1 0,1 0 0,0 0 0,-1 0 0,1-1 0,0 0 0,0 0 0,0 0 0,0-1 0,7 0 0,-4 0 0,-1-1 0,0 0 0,1 0 0,-1-1 0,0 0 0,0 0 0,0-1 0,14-6 0,-21 8 0,0 1 0,0-1 0,0 0 0,1 1 0,-1-1 0,0 0 0,0 0 0,0 0 0,0 0 0,0 0 0,0 0 0,-1 0 0,1 0 0,0 0 0,0 0 0,0-2 0,-1 2 0,0 1 0,0-1 0,0 1 0,0-1 0,0 1 0,0-1 0,0 1 0,-1-1 0,1 1 0,0-1 0,0 1 0,0-1 0,-1 1 0,1-1 0,0 1 0,-1-1 0,1 1 0,0-1 0,-1 1 0,1 0 0,-1-1 0,1 1 0,0 0 0,-1-1 0,1 1 0,-2-1 0,-1 0 0,-1-1 0,0 1 0,1-1 0,-1 1 0,0 0 0,0 1 0,0-1 0,0 1 0,-4-1 0,1 2 0,0-1 0,1 1 0,-1 1 0,0-1 0,1 1 0,0 0 0,-1 0 0,-9 6 0,12-6 0,0 0 0,0 1 0,1-1 0,-1 1 0,1 0 0,0 0 0,-1 0 0,1 0 0,0 0 0,1 1 0,-1-1 0,1 1 0,-4 8 0,5-11-59,1 0 0,-1 1-1,1-1 1,-1 0-1,1 1 1,0-1 0,0 0-1,0 1 1,0-1 0,0 1-1,0-1 1,0 0 0,1 1-1,-1-1 1,0 0-1,1 1 1,-1-1 0,1 0-1,-1 0 1,1 1 0,0-1-1,1 2 1,8 8-6767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0.8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179 0 24575,'0'7'0,"-2"17"0,0 1 0,-12 44 0,3-17 0,-101 426 0,101-437 86,2-1-1,2 2 0,-3 60 0,9 126-1701,1-223 1526,1 16-6736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1.6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24575,'0'24'0,"-1"48"0,4-1 0,18 116 0,-7-115 0,-4-13 0,2-1 0,26 69 0,-33-112 0,1 0 0,1 0 0,0-1 0,1 0 0,1 0 0,0-1 0,0 0 0,2-1 0,-1 0 0,2 0 0,-1-1 0,2-1 0,15 11 0,-19-16 0,0-1 0,0 0 0,1 0 0,-1-1 0,1 0 0,0-1 0,0 0 0,0 0 0,0-1 0,0-1 0,0 1 0,0-2 0,0 1 0,13-4 0,-6 1 0,1-1 0,0-1 0,-1-1 0,0 0 0,0-2 0,-1 1 0,17-12 0,-6 1 0,0-2 0,-1-1 0,-1-1 0,-1-1 0,32-40 0,-18 13 0,-2-1 0,29-58 0,-25 30 0,-44 126 0,-3 0 0,-1 0 0,-21 66 0,-1 6 0,1 42 0,7 1 0,7 2 0,6 170 0,12 15 0,-3-341-170,0 1-1,1-1 0,0 0 1,0 0-1,1 0 0,0 0 1,3 9-1,1-4-6655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2.1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680 1 24575,'-5'18'0,"-184"412"0,64-157 0,-115 337 0,210-513 0,4 1 0,4 1 0,4 1 0,-6 150 0,23-197 0,3 0 0,2 1 0,3-1 0,19 79 0,-16-96 0,1-1 0,2 0 0,1-1 0,2-1 0,1 0 0,2-1 0,31 41 0,-40-61 0,1-1 0,-1 0 0,2 0 0,0-1 0,0 0 0,1-1 0,0-1 0,0 0 0,1-1 0,0 0 0,1-1 0,-1 0 0,1-2 0,0 0 0,0 0 0,1-1 0,-1-1 0,1-1 0,-1 0 0,1-1 0,29-3 0,13-7-1365,-9-1-5461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2.7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304 1 24575,'-23'0'0,"18"0"0,0 1 0,0 0 0,0 0 0,0 1 0,0 0 0,1-1 0,-1 2 0,0-1 0,1 0 0,0 1 0,0 0 0,-1 0 0,-4 5 0,-1 1 0,0 1 0,0 0 0,-14 20 0,11-8 0,1 0 0,0 1 0,2 0 0,1 1 0,1 0 0,0 1 0,2-1 0,1 1 0,1 0 0,1 1 0,2 50 0,1-63 0,1 0 0,1 1 0,1-1 0,0 0 0,0 0 0,2 0 0,-1-1 0,8 14 0,-8-19 0,0 0 0,0 0 0,0-1 0,1 0 0,0 0 0,0 0 0,0 0 0,1-1 0,0 0 0,0 0 0,1-1 0,-1 0 0,1 0 0,0 0 0,10 3 0,-5-2 0,0-2 0,1 0 0,0 0 0,-1-1 0,1 0 0,0-1 0,0-1 0,16-1 0,-22 0 0,0 0 0,0-1 0,-1 1 0,1-1 0,0-1 0,-1 1 0,0-1 0,0 0 0,0-1 0,0 1 0,0-1 0,0 0 0,-1-1 0,0 1 0,0-1 0,0 0 0,5-8 0,-6 8 0,-1 0 0,1-1 0,-1 1 0,0-1 0,-1 0 0,1 0 0,-1 0 0,0 0 0,-1-1 0,1 1 0,-1 0 0,-1-1 0,1-9 0,-2 5 0,0 0 0,-1 0 0,-1 0 0,1 0 0,-2 1 0,1-1 0,-7-10 0,2 4 0,-1 2 0,0-1 0,-1 1 0,-1 1 0,0 0 0,-1 0 0,0 2 0,-1-1 0,-1 1 0,-23-16 0,0 5 0,-2 1 0,0 2 0,-49-18 0,74 32-341,-1 1 0,0 1-1,-18-3 1,14 5-6485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24575,'0'0'0,"0"0"0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3.4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24575,'24'0'0,"78"-1"0,-2 0 0,140 14 0,-160-2 0,139 38 0,-207-45 0,0 0 0,-1 1 0,0 1 0,0 0 0,0 0 0,-1 1 0,0 0 0,0 1 0,0 0 0,-1 0 0,-1 1 0,1 0 0,-1 1 0,-1 0 0,8 12 0,-8-7 0,0-1 0,0 2 0,-1-1 0,-1 1 0,-1 0 0,0 0 0,-1 0 0,0 0 0,-2 1 0,0 31 0,-4-7 0,-1-1 0,-12 46 0,-27 78 0,31-118 0,-96 320 0,2-33 0,69-220 298,20-67-1130,-19 85 1,31-103-5995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3.8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706 0 24575,'2'17'0,"0"0"0,1 0 0,1-1 0,0 0 0,2 0 0,13 30 0,0 1 0,60 157 0,-28-76 0,50 188 0,-75-190 0,-7 2 0,-5-1 0,-5 2 0,-6-1 0,-20 182 0,6-218 0,-4-1 0,-46 152 0,-93 165 0,118-327 0,-4-2 0,-80 121 0,86-154 0,-1-2 0,-2 0 0,-2-3 0,-1-1 0,-57 41 0,38-38-455,-3-3 0,-83 41 0,80-51-6371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4.5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1 237 24575,'25'0'0,"10"-2"0,67-13 0,-35 4 0,390-64 0,217-25 0,-552 87 0,-24 2 0,118 1 0,-183 13-682,61 11-1,-65-8-6143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4.9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0 642 24575,'26'-2'0,"-1"-1"0,1-2 0,-1 0 0,35-13 0,-31 10 0,307-106 0,-129 39 0,996-283 0,-1061 318-1365,-94 27-5461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7.0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1 24575,'-5'18'0,"-2"7"0,2 0 0,0 0 0,-1 48 0,2-17 0,-23 632 0,30-609 0,3 0 0,4-1 0,3 1 0,4-2 0,51 145 0,-60-201 0,4 11 0,0 0 0,3-1 0,22 38 0,-31-60 0,0 0 0,1-1 0,0 1 0,1-2 0,0 1 0,0-1 0,0 0 0,1-1 0,0 0 0,0 0 0,1-1 0,0 0 0,0 0 0,16 4 0,-6-4 0,1-1 0,-1-1 0,1-1 0,0-1 0,0-1 0,0-1 0,-1 0 0,1-2 0,0 0 0,25-8 0,0-3 0,0-2 0,-1-2 0,57-31 0,-52 19 0,0-1 0,-2-3 0,-1-2 0,-3-1 0,0-3 0,-3-1 0,40-51 0,-29 23 0,-2-1 0,-4-3 0,-3-2 0,41-96 0,-64 125 0,-3-1 0,15-59 0,-27 82 0,0-1 0,-2 0 0,-1-1 0,0 1 0,-2 0 0,-4-31 0,4 62 0,-1-1 0,0 0 0,0 1 0,-3 8 0,-3 15 0,-5 87 0,5 193 0,7-213 0,15 373 0,-2-158 0,26 229 0,-26-409 0,-5-27 0,5 1 0,32 123 0,-32-188 0,-8-27 0,-1-1 0,-1 1 0,0 0 0,0 0 0,0 26 0,-3-22-1365,0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59.4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1445 24575,'0'-1411'-1365,"0"1378"-5461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7.4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24575,'0'0'0,"0"0"0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8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1692 60 24575,'-2'1'0,"-1"-1"0,1 0 0,0-1 0,-1 1 0,1 0 0,0 0 0,-1-1 0,1 0 0,0 1 0,-1-1 0,1 0 0,0 0 0,0 0 0,-2-2 0,-16-5 0,-69-8 0,-1 3 0,0 4 0,0 4 0,-139 10 0,148 3 0,-154 33 0,187-28 0,0 2 0,1 2 0,0 3 0,-58 33 0,54-24 0,2 2 0,1 2 0,-76 69 0,109-87 0,0 0 0,0 2 0,2-1 0,0 2 0,1 0 0,1 0 0,0 1 0,2 1 0,0-1 0,1 2 0,1-1 0,1 1 0,-4 29 0,5-17 0,2-1 0,1 1 0,1-1 0,2 1 0,10 58 0,-9-84 0,0 0 0,0-1 0,1 1 0,0-1 0,0 0 0,1 0 0,0 0 0,0 0 0,0-1 0,0 1 0,1-1 0,0 0 0,0-1 0,1 1 0,-1-1 0,1 0 0,0 0 0,0-1 0,0 0 0,1 0 0,-1 0 0,1-1 0,10 3 0,4-1 0,0 0 0,1-1 0,-1-1 0,1-1 0,-1-1 0,32-4 0,-3-3 0,0-2 0,79-26 0,91-46 0,-142 51 0,10-4 0,-2-4 0,-2-4 0,147-98 0,-200 118 0,0-2 0,-2 0 0,-1-2 0,42-49 0,-70 74 0,1 0 0,0 0 0,-1 0 0,1 0 0,-1 0 0,1 0 0,0 0 0,0 0 0,0 0 0,-1 1 0,1-1 0,0 0 0,0 1 0,0-1 0,0 1 0,0-1 0,0 1 0,0-1 0,0 1 0,0 0 0,2-1 0,-2 2 0,-1-1 0,1 1 0,-1-1 0,1 1 0,-1 0 0,1-1 0,-1 1 0,1 0 0,-1-1 0,0 1 0,1 0 0,-1-1 0,0 1 0,0 0 0,1 0 0,-1 0 0,0-1 0,0 1 0,0 0 0,0 0 0,0 0 0,0 0 0,0 14 0,-1-1 0,-3 17 0,3-28 0,-91 418 0,5-44 0,25 47 0,38 4 0,27-157-1365,-3-258-5461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39.4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0 24575,'-3'2'0,"0"0"0,1 0 0,-1 0 0,1 0 0,-1 0 0,1 1 0,0-1 0,0 1 0,0-1 0,0 1 0,1 0 0,-1 0 0,1 0 0,-2 5 0,-13 50 0,11-34 0,-11 60 0,-8 118 0,16-121 0,-10 225 0,19-265 0,2 0 0,2 0 0,1 0 0,3-1 0,19 58 0,-22-82 0,1-1 0,0 1 0,2-1 0,0 0 0,0-1 0,1 0 0,1-1 0,1 0 0,0 0 0,0-2 0,1 1 0,0-2 0,1 1 0,1-2 0,-1 0 0,1-1 0,1 0 0,0-1 0,0-1 0,0 0 0,1-2 0,-1 0 0,1 0 0,0-2 0,0 0 0,0-1 0,26-1 0,-3-5 0,0-2 0,-1-2 0,0-1 0,0-3 0,-1 0 0,-1-3 0,49-27 0,-51 23 0,-1-2 0,0-2 0,-2-1 0,-1-1 0,-1-2 0,-2 0 0,48-63 0,-47 50 0,-3-1 0,0-1 0,-3-1 0,-2-1 0,-2-1 0,14-52 0,-25 66 0,-2-1 0,-2 1 0,0-2 0,-3 1 0,0 0 0,-5-33 0,3 57 0,-1 0 0,1 1 0,-2-1 0,1 1 0,-5-10 0,3 9 0,1 0 0,0 0 0,-2-17 0,5 25 0,0 1 0,0-1 0,0 0 0,0 0 0,0 1 0,0-1 0,0 0 0,0 1 0,-1-1 0,1 0 0,0 1 0,0-1 0,-1 0 0,1 1 0,0-1 0,-1 0 0,1 1 0,-1-1 0,1 1 0,-1-1 0,1 1 0,-1-1 0,0 0 0,0 1 0,1 0 0,-1 1 0,1-1 0,-1 0 0,1 0 0,-1 0 0,0 1 0,1-1 0,-1 0 0,1 1 0,-1-1 0,1 0 0,-1 1 0,1-1 0,0 1 0,-1-1 0,1 1 0,-1-1 0,1 1 0,-1 0 0,-18 36 0,-6 40 0,2 0 0,4 2 0,4 0 0,-8 107 0,15 326 0,45 14 0,-18-316 0,-4-63 0,-3-48 0,-3 172 0,-14-234 37,-1-1-1,-2 1 1,-1-2-1,-24 60 1,-4 14-1585,24-60-5278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51.3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1921 567 24575,'-16'4'0,"0"1"0,-23 10 0,3-1 0,-126 55 0,-70 42 0,-564 330 0,717-392 0,1 3 0,-97 86 0,156-119 0,0 1 0,1 0 0,1 2 0,1 0 0,-25 47 0,25-36 0,1 1 0,2 0 0,-15 64 0,10 0 0,5 1 0,-1 128 0,11-158 0,-38 1223 0,40-1136 0,8-1 0,42 254 0,-32-325 0,4-1 0,3-2 0,4 0 0,3-1 0,4-2 0,65 107 0,-33-85 0,5-3 0,98 104 0,197 155 0,95 9 0,-334-278 0,255 127 0,-285-169 0,2-5 0,1-4 0,154 33 0,-172-54 0,0-3 0,1-3 0,0-5 0,0-3 0,89-10 0,-94-2 0,1-3 0,-1-4 0,128-46 0,214-121 0,767-478-1119,-1187 662 1119,345-232 0,-299 197 0,-3-3 0,-1-1 0,-2-2 0,-2-2 0,35-52 0,-26 22 15,-4-2-1,-3-2 0,-4-2 0,50-155 1,-36 53-523,34-234 0,-8-188-3561,-48 166 3193,-32-551-1,-24 639 656,16 269 217,-25-99 1,27 147 2,-2 0 1,-1 0 0,-1 2 0,-2-1-1,-1 2 1,-1 0 0,-29-37 0,19 36 0,-1 0 0,-1 2 0,-2 1 0,0 1 0,-65-40 0,-156-73 0,-60 0 0,-681-191 2406,-34 121-1,682 168-2405,54 23 0,286 18 1,-280 1 927,250 3-798,1 1-1,1 2 1,-1 1 0,1 2-1,0 1 1,-34 16 0,36-11-128,0 2 1,1 1 0,-33 27 0,-77 73-1,45-35-2,-11 1 471,-3-4 1,-160 87 0,176-118-804,-3-4 1,-1-4-1,-159 43 1,155-60-6495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53.9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3525 1 24575,'-152'1'0,"-66"5"0,-107 10 0,-453 46-926,-4 45 108,497-48 1111,192-37-269,0 4 1,-96 41-1,167-58-24,1 2 0,0 0 0,1 1 0,0 1 0,1 0 0,0 2 0,1 0 0,1 1 0,0 1 0,2 1 0,0 0 0,0 1 0,-14 26 0,-3 15 157,2 1 0,2 1 0,-22 80 0,-44 205 579,83-304-722,-20 94-14,-28 270 0,54-323 0,4-1 0,3 0 0,4 1 0,27 128 0,-15-134 0,4-1 0,3 0 0,60 123 0,-54-142 0,2-1 0,3-1 0,2-3 0,2-1 0,51 51 0,-27-42 0,2-2 0,135 91 0,-91-82-196,220 101 0,-173-104-590,205 54 1,219 7 392,60-55 393,-193-57 30,495-47-1,452-118-2212,-786 65 1758,-72-2 425,1427-353-718,-1298 223 810,-545 167 452,-3-5 0,-2-5 0,138-97 1,-177 103-82,-2-3 0,-3-4 0,-3-3 0,108-131 0,-161 177-431,-1-2 0,-1 0-1,-1 0 1,-1-1 0,-1-1-1,-1 0 1,10-34 0,-16 42 14,-1-1 0,-1 0 1,-1 0-1,0 0 0,-1 0 0,-1 0 1,0 0-1,-1 0 0,-1 0 0,0 1 0,-1-1 1,-1 1-1,-8-17 0,-2-2-23,-2 2 0,-1 0 0,-2 0 0,-1 2 0,-27-30 0,-13-7-23,-2 3 0,-88-68 0,-245-151-379,-85 5-1138,-66 22 1138,249 142 379,-5 13 0,-5 13 0,-417-63 0,331 97 0,-2 18 0,-517 19 0,14 59-452,-247 4-206,1044-45 780,-283 7 1682,2 33-388,-50 41-2738,314-61-5504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7:50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292 652 24575,'-1'1'0,"-1"1"0,1-1 0,0 1 0,0-1 0,0 1 0,1 0 0,-1-1 0,0 1 0,0 0 0,1 0 0,-1 2 0,1-3 0,-10 39 0,-5 42 0,-3 10 0,-31 83 0,-89 204 0,87-256 0,51-121 0,2-4 0,5-10 0,9-21 0,353-805 0,-310 710 0,45-92 0,-69 153 0,52-74 0,-77 127 0,0 0 0,1 0 0,1 1 0,0 1 0,27-22 0,-35 31 0,1 0 0,-1 0 0,1 1 0,-1-1 0,1 1 0,0 0 0,0 1 0,0-1 0,0 1 0,0 0 0,0 0 0,0 0 0,0 1 0,0 0 0,0 0 0,0 0 0,1 1 0,-1 0 0,0 0 0,0 0 0,0 0 0,0 1 0,-1 0 0,7 3 0,8 6 0,-1 1 0,0 0 0,-1 2 0,0 0 0,-1 0 0,-1 2 0,0 0 0,14 21 0,8 17 0,44 82 0,-39-54 0,-4 1 0,41 134 0,-66-178 0,119 350 0,-130-385 0,-1 0 0,1 0 0,0-1 0,0 1 0,0-1 0,0 1 0,4 3 0,-5-6 0,0 0 0,0-1 0,1 1 0,-1 0 0,0 0 0,1-1 0,-1 1 0,0 0 0,1-1 0,-1 1 0,1-1 0,-1 0 0,1 0 0,-1 1 0,1-1 0,0 0 0,-1 0 0,1 0 0,-1-1 0,1 1 0,-1 0 0,1-1 0,1 0 0,11-3 0,-1-1 0,1-1 0,-1 0 0,-1-1 0,1 0 0,12-10 0,70-61 0,-69 56 0,167-149 0,298-339 0,-480 497 0,0 0 0,0 0 0,0 1 0,1 0 0,21-16 0,-30 26 0,1-1 0,-1 1 0,0 1 0,0-1 0,1 0 0,-1 1 0,1 0 0,0 0 0,-1 0 0,1 0 0,0 0 0,0 1 0,-1 0 0,1-1 0,0 1 0,0 1 0,-1-1 0,1 1 0,0-1 0,0 1 0,-1 0 0,1 0 0,-1 1 0,1-1 0,-1 1 0,5 2 0,-3 0 0,0 0 0,0 1 0,0-1 0,0 1 0,-1 0 0,1 0 0,-1 0 0,0 1 0,-1 0 0,4 7 0,2 7 0,13 39 0,-3 7 0,-3 0 0,9 90 0,-4 139 0,-23-98 0,-29 209 0,-1-168 0,12-95 0,7-54 191,2-24-969,-2 109 0,13-156-6048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7:54.1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0 281 24575,'3'0'0,"-1"0"0,1-1 0,-1 1 0,1-1 0,-1 1 0,0-1 0,5-2 0,19-6 0,1 1 0,0 2 0,34-5 0,13-3 0,325-75 320,144-33-2005,-484 107-5141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7:54.6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150 31 24575,'62'-12'0,"-35"6"0,0 1 0,0 1 0,0 2 0,0 0 0,0 2 0,39 4 0,-44-1 0,-1 1 0,0 1 0,-1 0 0,1 2 0,-1 0 0,0 1 0,-1 1 0,32 21 0,-46-27 0,-1 0 0,0 0 0,1 1 0,-2 0 0,1 0 0,0 0 0,-1 0 0,0 1 0,0-1 0,0 1 0,-1 0 0,1 0 0,1 5 0,-2-2 0,0 1 0,0-1 0,-1 0 0,0 0 0,0 1 0,-1-1 0,-1 15 0,-4 4 0,0-1 0,-2 0 0,-1 0 0,-13 30 0,-14 27 0,-4-2 0,-4-1 0,-55 77 0,-182 203 0,247-323 0,-3 4 0,-50 72 0,84-110 0,0 1 0,0-1 0,0 0 0,0 1 0,1-1 0,0 1 0,0 0 0,0 0 0,0-1 0,0 1 0,1 0 0,0 0 0,0 7 0,0-9 0,1 0 0,-1 1 0,1-1 0,0 0 0,0 0 0,0-1 0,0 1 0,0 0 0,0 0 0,1 0 0,-1-1 0,1 1 0,-1-1 0,1 1 0,-1-1 0,1 1 0,0-1 0,0 0 0,0 0 0,0 0 0,0 0 0,0 0 0,0 0 0,0-1 0,0 1 0,3 0 0,63 12 0,1-3 0,122 3 0,-173-12 0,591-28 0,-105-3 0,-349 32-1365,-140-2-5461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7:55.2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61 24575,'12'-12'0,"0"6"0,0 1 0,1 0 0,0 1 0,-1 1 0,21-3 0,70-3 0,-83 7 0,744-6-128,-46 37-475,-21 0-476,632 2 871,-314 9 208,1 22 0,222 11 0,-600-21-473,-595-46 712,50 0 0,-81-7-6417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7:58.6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1151 0 24575,'-2'0'0,"-1"1"0,1-1 0,0 1 0,0-1 0,0 1 0,0 0 0,0 0 0,0 0 0,0 0 0,0 0 0,0 1 0,0-1 0,1 0 0,-3 3 0,0-1 0,-35 29 7,1 2-1,2 1 1,-54 69-1,-76 133-136,26-7-43,10 6-1,-178 454 1,266-581 173,5 2 0,-29 150 0,57-213 0,2 1 0,3 0 0,1 0 0,3 0 0,2 0 0,2 0 0,2 0 0,15 56 0,-12-72 0,2 0 0,0-1 0,2-1 0,34 59 0,-36-74 0,0 0 0,2 0 0,-1-1 0,2-1 0,0 0 0,1-1 0,0 0 0,1-1 0,0-1 0,21 11 0,12 0-316,2-2 1,0-2 0,64 13-1,53 10-5989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3:01.5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24575,'5'0'0,"6"0"0,7 0 0,5 0 0,4 0 0,2 0 0,7 0 0,1 0 0,0 0 0,-1 0 0,-2 0 0,-2 0 0,-1 0 0,-1 0 0,5 0 0,-4 0-8191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7:59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1810 24575,'-5'1'0,"1"0"0,-1 0 0,1 0 0,0 0 0,0 1 0,-1 0 0,-3 2 0,4-2 0,1 0 0,-1 0 0,0-1 0,0 1 0,0-1 0,0 0 0,0 0 0,-6 0 0,9-1 0,0-1 0,-1 1 0,1 0 0,0-1 0,-1 1 0,1-1 0,0 0 0,0 1 0,0-1 0,0 0 0,0 0 0,0 0 0,0 0 0,0 0 0,0 0 0,0 0 0,0 0 0,0 0 0,1 0 0,-1 0 0,0 0 0,1-1 0,-1 1 0,1 0 0,-1-1 0,1 1 0,0 0 0,0-1 0,-1 1 0,1 0 0,0-2 0,-2-10 0,1 0 0,0 1 0,1-1 0,0 0 0,3-22 0,20-67 0,7 1-163,5 1 0,59-117 0,121-182-327,-2 74 490,-165 263 0,3 2 0,114-102 0,-146 146 0,12-12 0,1 2 0,2 1 0,37-21 0,-59 40 0,0 0 0,0 1 0,0 1 0,0 0 0,24-4 0,-28 7 0,0 0 0,0 1 0,0 0 0,1 0 0,-1 1 0,0 0 0,0 0 0,0 1 0,0 0 0,9 4 0,-6-1 0,0 1 0,-1 0 0,1 1 0,-1 0 0,-1 0 0,1 1 0,-2 1 0,1-1 0,-1 1 0,0 1 0,11 17 0,-5-4 0,-1 1 0,0 0 0,-2 1 0,9 30 0,0 15 0,-3 1 0,-3 0 0,6 95 0,-11 221 0,-13-245 0,-6 0 0,-47 228 0,46-310 18,6-32 248,-1 0 0,-16 45 0,22-71-259,-1-1 0,0 1 0,0-1 0,0 1 0,0-1 0,0 0 0,0 0 0,0 0 0,0 1 0,-1-1 0,1 0 0,0 0 0,-1-1 0,1 1 0,-1 0 0,1 0 0,-1-1 0,1 1 0,-1-1 0,1 1 0,-1-1 0,0 0 0,1 1 0,-1-1 0,0 0 0,1 0 0,-1 0 0,-2-1 0,-5 0-16,0 0 0,0-1 0,-16-6-1,17 6 7,-46-18 3,1-2 0,2-3 0,0-2 0,-66-46 0,-36-47 0,105 80 0,47 40 0,0-1 0,0 1 0,0-1 0,0 0 0,0 1 0,1-1 0,-1 0 0,0 0 0,0 0 0,0 0 0,1 0 0,-1 0 0,1 0 0,-1 0 0,1 0 0,-1 0 0,1 0 0,-1 0 0,1 0 0,0 0 0,0 0 0,-1-1 0,1 1 0,0 0 0,0 0 0,0 0 0,0 0 0,1-1 0,-1 1 0,0 0 0,0 0 0,1 0 0,0-2 0,2-1 0,0 1 0,0-1 0,0 1 0,1-1 0,-1 1 0,1 0 0,4-3 0,-2 2 0,74-52 0,3 3 0,167-79 0,-129 81 0,211-60 0,-268 93-682,90-11-1,-117 25-6143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7:59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830 1 24575,'-1'1'0,"0"-1"0,0 2 0,0-1 0,0 0 0,0 0 0,1 0 0,-1 0 0,0 0 0,0 1 0,1-1 0,-1 0 0,0 3 0,0-2 0,-118 299 0,39-95 0,-397 913 0,475-1113 0,-42 90 0,-44 149 0,86-240 0,1 1 0,0 0 0,-1-1 0,2 1 0,-1 0 0,1 0 0,0 9 0,1-13 0,-1 0 0,1 0 0,0 0 0,-1 0 0,1-1 0,0 1 0,0 0 0,1 0 0,-1-1 0,0 1 0,0 0 0,1-1 0,-1 1 0,1-1 0,0 0 0,-1 1 0,1-1 0,0 0 0,0 0 0,-1 0 0,1 0 0,0-1 0,0 1 0,3 0 0,9 3 0,-1 0 0,1-2 0,1 1 0,26-1 0,62-5 0,-86 2 0,108-11 0,0-6 0,154-42 0,-188 37-1365,-19 5-5461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0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1128 31 24575,'-11'-11'0,"1"7"0,1 0 0,-1 2 0,0-1 0,0 1 0,1 0 0,-14 0 0,-64 2 0,70 0 0,-37 4 0,0 1 0,-97 24 0,-101 49 0,193-56 0,-75 40 0,110-49 0,2 0 0,0 2 0,0 0 0,2 2 0,-38 37 0,50-45 0,0 1 0,1 1 0,0-1 0,-6 13 0,10-17 0,1 0 0,-1 0 0,1-1 0,1 1 0,-1 1 0,1-1 0,0 0 0,0 0 0,1 0 0,0 8 0,0-12 0,0-1 0,0 1 0,1 0 0,-1 0 0,1-1 0,0 1 0,-1 0 0,1-1 0,0 1 0,0 0 0,0-1 0,0 1 0,0-1 0,0 0 0,0 1 0,1-1 0,-1 0 0,0 0 0,1 0 0,-1 0 0,1 0 0,0 0 0,-1 0 0,1 0 0,-1-1 0,1 1 0,0 0 0,0-1 0,-1 0 0,1 1 0,0-1 0,0 0 0,0 0 0,-1 0 0,5 0 0,5-1 0,1 0 0,0-1 0,-1 0 0,14-4 0,66-24 0,131-61 0,-48 17 0,-166 71 0,0 0 0,0 1 0,0 0 0,0 0 0,0 0 0,1 1 0,-1 1 0,1-1 0,8 2 0,-11 0 0,0 0 0,0 0 0,0 1 0,0 0 0,-1 0 0,1 1 0,-1-1 0,1 1 0,-1 0 0,0 1 0,0-1 0,0 1 0,6 6 0,-1 1 0,0 1 0,-1 0 0,-1 0 0,1 1 0,-2 0 0,0 0 0,-1 1 0,9 27 0,0 9 0,8 60 0,-23-110 0,17 97 0,-5 1 0,-3 0 0,-9 177 0,-7-195 0,-3-1 0,-4-1 0,-3 0 0,-3-2 0,-37 91 0,29-98 0,-4-1 0,-2-1 0,-78 112 0,90-149 0,-2-1 0,-1 0 0,-1-2 0,-2-1 0,0-1 0,-2-2 0,0 0 0,-2-2 0,-50 25 0,78-44 0,-7 3 0,0 0 0,0-1 0,-1 0 0,1 0 0,-19 2 0,28-5 0,0-1 0,0 0 0,-1 0 0,1 0 0,0 0 0,0-1 0,0 1 0,0-1 0,0 1 0,0-1 0,0 0 0,0 0 0,0 1 0,0-1 0,-3-3 0,3 2 0,0 0 0,1 0 0,-1 0 0,1 0 0,-1 0 0,1 0 0,0 0 0,0 0 0,0-1 0,0 1 0,1-1 0,-1 1 0,1-1 0,-1 1 0,1 0 0,0-6 0,0-2 0,0 1 0,1-1 0,0 0 0,1 1 0,0-1 0,1 1 0,0-1 0,7-15 0,4-4 0,25-37 0,15-12 0,4 2 0,113-118 0,157-113 0,-310 291 0,111-92 0,236-152 0,316-240 0,-419 288 0,16 24 0,-267 182 0,30-21 0,-38 25 0,-1 1 0,0-1 0,0 0 0,0 0 0,0 0 0,0 0 0,-1 0 0,1-1 0,-1 1 0,1-1 0,-1 1 0,0 0 0,0-1 0,1-3 0,-2 5 0,0 0 0,0-1 0,0 1 0,-1 0 0,1 0 0,0 0 0,0 0 0,-1 0 0,1-1 0,-1 1 0,1 0 0,-1 0 0,1 0 0,-1 0 0,0 0 0,1 1 0,-1-1 0,0 0 0,0 0 0,0 0 0,0 1 0,0-1 0,0 0 0,0 1 0,0-1 0,0 1 0,0-1 0,0 1 0,0-1 0,0 1 0,0 0 0,0-1 0,-1 1 0,0 0 0,-7-2 0,1 1 0,-1 0 0,-11 0 0,-2 2 0,-1 0 0,0 1 0,0 2 0,1 0 0,-1 2 0,1 0 0,0 1 0,1 1 0,0 1 0,0 1 0,1 1 0,0 1 0,1 1 0,1 0 0,0 2 0,0 0 0,2 0 0,0 2 0,1 0 0,0 1 0,1 0 0,-17 32 0,19-27 0,1 0 0,1 1 0,1 0 0,0 0 0,2 1 0,1 1 0,2-1 0,0 1 0,1-1 0,2 1 0,0 0 0,2 0 0,1 0 0,1 0 0,1-1 0,2 0 0,0 1 0,1-2 0,13 29 0,-8-25 0,1 0 0,1 0 0,2-1 0,0-1 0,2-1 0,28 31 0,-33-42 0,0-2 0,1 0 0,0 0 0,1-1 0,0-1 0,0-1 0,1 0 0,1-1 0,-1-1 0,2 0 0,-1-1 0,19 4 0,-9-6-195,1 0 0,-1-2 0,0-1 0,1-1 0,-1-1 0,43-8 0,-25 1-6631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1.3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706 0 24575,'0'8'0,"-2"28"0,-2-1 0,-12 53 0,2-14 0,-58 259 0,-21-5 0,3-13 0,-23 150 0,113-463 0,-4 12 0,1 0 0,1 0 0,0 0 0,1 28 0,3-44 0,1 0 0,-1 1 0,0-1 0,0 0 0,0 0 0,0 0 0,2-4 0,205-242 0,-179 214 0,2 2 0,2 1 0,0 2 0,59-39 0,-78 60 0,0 0 0,0 1 0,0 0 0,1 2 0,0 0 0,28-6 0,-33 10 0,0 0 0,0 0 0,0 1 0,1 0 0,-1 1 0,0 1 0,0 0 0,0 0 0,0 1 0,-1 0 0,12 5 0,-16-5 0,0 0 0,0 0 0,-1 1 0,1 0 0,-1 0 0,1 0 0,-2 0 0,1 1 0,0 0 0,-1 0 0,0 0 0,0 1 0,0-1 0,-1 1 0,0 0 0,0 0 0,0 0 0,-1 0 0,0 0 0,0 1 0,0-1 0,-1 1 0,0 0 0,0 12 0,-1 2 0,-1 0 0,-1 1 0,-1-1 0,0 0 0,-2 0 0,-11 31 0,-3-1 0,-2-1 0,-3 0 0,-1-2 0,-3-1 0,-52 68 0,29-53 0,-2-1 0,-3-4 0,-73 59 0,23-37 0,-151 87 0,79-55 0,131-79-1365,38-28-5461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1.8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24575,'4'1'0,"0"-1"0,0 0 0,0 1 0,-1-1 0,9-1 0,11 1 0,32 5 0,-1 4 0,-1 1 0,1 3 0,-2 2 0,0 2 0,-1 3 0,85 46 0,-114-53 0,0 1 0,0 1 0,-1 1 0,-1 1 0,31 34 0,-42-41 0,0 1 0,-1 0 0,-1 1 0,0-1 0,0 1 0,-1 1 0,-1-1 0,0 1 0,-1 0 0,0 0 0,-1 1 0,2 22 0,-4-17 0,-1-1 0,0 1 0,-2 0 0,0 0 0,-1-1 0,-11 36 0,5-28 0,-2-1 0,0 0 0,-2 0 0,-17 26 0,-8 1 0,-3-2 0,-1-1 0,-62 54 0,94-94 0,-55 49 0,57-51 0,-1-1 0,0 0 0,0 0 0,0-1 0,-18 7 0,26-11 0,0-1 0,0 1 0,0-1 0,0 1 0,0-1 0,0 0 0,0 0 0,0 0 0,-1 1 0,1-1 0,0 0 0,0 0 0,0 0 0,0-1 0,0 1 0,0 0 0,0 0 0,0 0 0,0-1 0,0 1 0,0-1 0,-1 0 0,1 0 0,1 1 0,-1-1 0,1 0 0,-1 0 0,1 0 0,0 1 0,-1-1 0,1 0 0,0 0 0,0 0 0,0 0 0,0 0 0,0 0 0,0 0 0,0 1 0,0-1 0,0 0 0,0 0 0,1 0 0,-1-1 0,3-7 0,0 0 0,1 1 0,0 0 0,6-9 0,63-94 0,119-135 0,29 1 0,37-45 0,-196 215-1365,-39 48-5461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2.4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789 0 24575,'0'1'0,"0"0"0,0-1 0,-1 1 0,1 0 0,0 0 0,0 0 0,-1-1 0,1 1 0,0 0 0,-1 0 0,1-1 0,-1 1 0,1 0 0,-1-1 0,0 2 0,-13 11 0,0 1 0,-1-2 0,-1 0 0,-31 18 0,-75 31 0,78-41 0,15-6 0,-152 76 0,149-71 0,1 1 0,1 1 0,-40 37 0,40-30 0,2 2 0,-42 56 0,68-85 0,1 1 0,1-1 0,-1 0 0,0 1 0,0-1 0,0 0 0,1 1 0,-1-1 0,1 1 0,-1-1 0,1 1 0,0-1 0,-1 1 0,1 0 0,0-1 0,0 1 0,0 2 0,1-3 0,-1 0 0,1-1 0,-1 1 0,0 0 0,1 0 0,0 0 0,-1-1 0,1 1 0,-1 0 0,1-1 0,0 1 0,0-1 0,-1 1 0,1-1 0,0 1 0,0-1 0,0 1 0,-1-1 0,1 0 0,0 1 0,2-1 0,2 1 0,0 0 0,1 0 0,-1-1 0,1 0 0,-1 0 0,1-1 0,-1 0 0,10-2 0,16-8 0,0-2 0,0-1 0,-2-1 0,56-38 0,-40 24 0,-37 25 0,107-73 0,-99 65 0,0-1 0,-2-1 0,1 0 0,22-29 0,-36 42 0,0-1 0,-1 1 0,2-1 0,-1 1 0,0 0 0,0-1 0,0 1 0,1 0 0,-1 0 0,0 0 0,1 0 0,-1 0 0,1 0 0,-1 0 0,1 0 0,0 1 0,-1-1 0,1 1 0,0-1 0,-1 1 0,1 0 0,0-1 0,2 1 0,-2 1 0,0 0 0,1 0 0,-1 0 0,0 0 0,1 0 0,-1 0 0,0 1 0,0-1 0,0 1 0,0-1 0,0 1 0,0 0 0,-1 0 0,1 0 0,0 0 0,0 2 0,12 18 0,-1 0 0,-1 1 0,12 33 0,0-1 0,0-4 0,3-1 0,1-1 0,56 73 0,-69-105 0,0 0 0,1-1 0,1 0 0,0-1 0,1-1 0,1-1 0,0-1 0,0 0 0,1-1 0,1-2 0,40 15 0,-38-18-682,33 5-1,-27-8-6143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2.6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119 1 24575,'-3'3'0,"0"1"0,0 0 0,0 0 0,1 0 0,-1 0 0,1 0 0,0 1 0,1-1 0,-3 7 0,-7 44 0,8-35 0,-45 323 0,28-180 0,14-111-682,1 76-1,5-115-6143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2.9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3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1070 1 24575,'-184'5'0,"145"-2"0,1 2 0,-67 18 0,59-8 0,-1 2 0,2 2 0,1 2 0,0 1 0,-54 39 0,63-36 0,0 2 0,2 2 0,1 1 0,1 1 0,2 1 0,-31 45 0,33-39 0,-34 67 0,55-93 0,0 1 0,1 0 0,1 1 0,0-1 0,0 1 0,2 0 0,-1-1 0,2 1 0,0 26 0,1-34 0,1 0 0,0-1 0,0 1 0,1 0 0,-1-1 0,2 0 0,-1 1 0,0-1 0,1 0 0,0 0 0,0 0 0,5 5 0,-2-3 0,1 1 0,1-1 0,0 0 0,0-1 0,0 0 0,12 7 0,6 0 0,1 0 0,0-2 0,50 13 0,61 6-1365,-82-21-5461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3.6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359 0 24575,'6'19'0,"124"239"0,182 383 0,-52 19 0,-243-606 0,-3-1 0,-2 2 0,-3 0 0,-2 0 0,0 61 0,-8-78 0,-1 0 0,-1 0 0,-3-1 0,-1 1 0,-2-1 0,-1-1 0,-2 0 0,-22 48 0,0-20 24,-2-1 0,-79 103-1,-117 101-377,-178 128-2147,188-198-2906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3:14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2041 24575,'-30'-374'0,"7"150"0,15 106 0,11-163 0,2 243 0,1 1 0,22-65 0,-4 12 0,8-68 0,16-244 0,-43 209-1365,-6 169-5461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7.0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324 361 24575,'0'18'0,"-5"72"0,-3 1 0,-23 90 0,14-79 0,0-3 0,-180 1007 0,196-1099 0,-6 21 0,2 0 0,1 1 0,1-1 0,1 1 0,2 33 0,-10-84 0,4-16 0,0-1 0,3 0 0,2-47 0,0 44 0,23-563 0,50 1 0,-63 545 0,2 0 0,3 1 0,2 1 0,46-105 0,-50 136 0,2 1 0,0 1 0,2 1 0,0 0 0,2 0 0,0 2 0,2 0 0,0 2 0,1 0 0,1 1 0,1 1 0,34-19 0,-24 19 0,0 3 0,0 1 0,1 1 0,1 2 0,0 1 0,1 2 0,-1 2 0,1 1 0,0 1 0,70 5 0,-93-1 0,-1 0 0,1 1 0,-1 0 0,0 1 0,1 1 0,-2-1 0,16 9 0,-20-9 0,0 1 0,0 1 0,0-1 0,-1 1 0,0 0 0,0 1 0,0-1 0,-1 1 0,0 0 0,0 1 0,0-1 0,5 12 0,-2-2 0,-1 1 0,0-1 0,-1 1 0,-1 0 0,-1 1 0,-1-1 0,0 1 0,0 33 0,-3-25 0,-2 1 0,-1-1 0,-1 0 0,-1 1 0,-12 32 0,-6 2 0,-2-1 0,-4-1 0,-1-2 0,-39 54 0,18-35 0,-75 85 0,111-144 156,12-15-257,-1 1-1,1 0 1,0 1 0,0-1-1,1 0 1,-1 1-1,1-1 1,0 1-1,0 0 1,0 0 0,0 0-1,1 0 1,-1 0-1,0 6 1,1-4-6725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7.4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1 414 24575,'5'-4'0,"0"1"0,1 0 0,-1 0 0,1 1 0,0-1 0,0 1 0,0 1 0,12-3 0,-2 0 0,346-100 0,-9-30 0,-230 65 0,-26 13 0,-69 43-1365,-4 5-5461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7.7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0 465 24575,'6'-4'0,"0"-1"0,1 1 0,-1 1 0,1-1 0,0 1 0,11-3 0,9-5 0,244-97 0,-93 39 0,350-147 0,-481 198-1365,-9 5-5461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8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1 186 24575,'6'-12'0,"2"8"0,0 0 0,0 0 0,1 0 0,-1 1 0,1 1 0,14-3 0,-12 2 0,-1 0 0,0 1 0,0 1 0,0 0 0,0 0 0,0 1 0,0 0 0,0 1 0,0 0 0,-1 0 0,1 1 0,0 1 0,0-1 0,-1 2 0,0-1 0,16 9 0,-14-5 0,-1 0 0,0 0 0,-1 1 0,0 1 0,0-1 0,0 1 0,-2 1 0,1-1 0,-1 1 0,0 1 0,-1-1 0,8 18 0,-7-8 0,0-1 0,-1 1 0,-1 1 0,-1-1 0,-1 1 0,-1-1 0,-1 1 0,0 0 0,-4 34 0,-4-5 0,-1-1 0,-28 89 0,-85 174 0,86-232 0,13-33 0,15-33 0,0 1 0,0 0 0,-5 23 0,12-38 0,0-1 0,0 1 0,0 0 0,0 0 0,0 0 0,0 0 0,0 0 0,1 0 0,-1 0 0,0 0 0,0 0 0,0 0 0,0 0 0,0 0 0,0-1 0,1 1 0,-1 0 0,0 0 0,0 0 0,0 0 0,0 0 0,0 0 0,1 0 0,-1 0 0,0 0 0,0 1 0,0-1 0,0 0 0,0 0 0,1 0 0,-1 0 0,0 0 0,0 0 0,0 0 0,0 0 0,0 0 0,0 0 0,1 0 0,-1 1 0,0-1 0,0 0 0,0 0 0,0 0 0,0 0 0,0 0 0,0 0 0,0 0 0,0 1 0,0-1 0,0 0 0,0 0 0,0 0 0,0 0 0,0 0 0,1 1 0,-1-1 0,-1 0 0,1 0 0,0 0 0,0 0 0,0 0 0,0 1 0,0-1 0,0 0 0,0 0 0,0 0 0,13-9 0,166-167 0,-139 134 0,67-73 0,-6-5 0,-5-4 0,-5-4 0,141-268 0,-207 346 0,-11 18 0,2 1 0,30-44 0,-83 181 0,10-21 0,3 1 0,-20 157 0,36-172 0,4 0 0,3 0 0,3 0 0,11 72 0,-6-101 0,1 0 0,2 0 0,2-1 0,2 0 0,2-1 0,29 55 0,-38-84-114,0 0 1,1-1-1,0 0 0,1-1 0,0 1 1,0-2-1,1 1 0,0-1 0,1-1 1,-1 0-1,24 11 0,-3-4-6712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8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0 24575,'0'1'0,"-1"-1"0,0 1 0,0-1 0,1 1 0,-1-1 0,0 1 0,1-1 0,-1 1 0,0 0 0,1-1 0,-1 1 0,1 0 0,-1 0 0,1 0 0,0-1 0,-1 1 0,1 0 0,0 0 0,-1 1 0,-6 18 0,7-20 0,-12 45 0,2 1 0,2 0 0,2 0 0,0 80 0,8 175-1365,-2-270-5461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09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882 1 24575,'-23'0'0,"4"0"0,1 0 0,-1 1 0,0 1 0,1 0 0,0 2 0,-1 0 0,-19 7 0,3 4 0,0 2 0,1 1 0,1 1 0,1 2 0,1 2 0,-33 29 0,29-19 0,1 2 0,2 1 0,1 1 0,-36 61 0,32-39 0,4 1 0,2 2 0,2 1 0,4 2 0,2 0 0,3 1 0,-10 81 0,20-97 0,3 0 0,3 1 0,1 0 0,7 58 0,-3-85 0,1 0 0,1 0 0,1 0 0,0-1 0,2 0 0,1 0 0,1-1 0,1 0 0,1-1 0,24 34 0,-26-44 22,0 0-1,1 0 0,0-2 1,0 1-1,1-1 0,0-1 1,1 0-1,0-1 0,0 0 1,0-1-1,1-1 0,0 0 1,0-1-1,0 0 0,23 2 1,9-1-449,0-3 0,1-2 1,70-8-1,-53 2-6399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10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25 390 24575,'-1'1'0,"0"-1"0,0 1 0,1-1 0,-1 1 0,0-1 0,1 1 0,-1-1 0,0 1 0,1 0 0,-1 0 0,1-1 0,-1 1 0,1 0 0,-1 0 0,1-1 0,-1 1 0,1 0 0,0 0 0,-1 1 0,-5 18 0,5-19 0,-1 10 0,0 0 0,1 1 0,0-1 0,1 0 0,0 1 0,1-1 0,0 1 0,1-1 0,0 0 0,1 0 0,0 0 0,0 0 0,2 0 0,7 15 0,4 4 0,2 0 0,0-2 0,37 43 0,-53-68 0,13 16 0,1-2 0,36 33 0,-46-46 0,0 1 0,1-1 0,-1 0 0,1-1 0,0 0 0,0 0 0,0 0 0,0-1 0,0 0 0,1 0 0,-1 0 0,1-1 0,12 0 0,-1-2 0,0-1 0,-1-1 0,1-1 0,-1 0 0,0-1 0,0-1 0,0-1 0,-1 0 0,0-1 0,24-17 0,-22 13 0,-1-1 0,0-1 0,0-1 0,-2 0 0,0-2 0,-1 0 0,0 0 0,16-27 0,-20 23 0,-1 0 0,-1 0 0,-1-1 0,-1 0 0,-1 0 0,-1-1 0,-1 0 0,2-33 0,-5 42 0,-1-1 0,-1 0 0,0 0 0,-1 1 0,0-1 0,-1 0 0,-1 1 0,-10-26 0,9 33 0,1 1 0,-1-1 0,0 1 0,0 0 0,-1 0 0,1 0 0,-1 1 0,-1 0 0,1 0 0,-1 1 0,0-1 0,0 2 0,0-1 0,0 1 0,-13-4 0,15 5 0,0 0 0,0 1 0,0 0 0,0 0 0,-1 1 0,1-1 0,0 1 0,0 0 0,0 1 0,0-1 0,-1 1 0,1 0 0,0 0 0,0 1 0,0-1 0,0 1 0,1 0 0,-1 1 0,0-1 0,1 1 0,0 0 0,0 0 0,-1 0 0,-5 7 0,3-1 0,1-1 0,0 1 0,0 1 0,1-1 0,0 1 0,1 0 0,0 0 0,0 0 0,1 1 0,-1 10 0,0 1 0,2-1 0,0 1 0,3 43 0,-1-58 0,1 1 0,0-1 0,1 0 0,-1 0 0,1 0 0,1 0 0,-1 0 0,1-1 0,0 1 0,1-1 0,0 0 0,0 0 0,6 7 0,-3-6 0,-1 0 0,2-1 0,-1 0 0,1 0 0,0-1 0,0 0 0,1 0 0,17 6 0,1-2 0,0-2 0,1-1 0,0-1 0,0-1 0,53 0 0,-26-6 0,1-2 0,-1-2 0,0-3 0,0-2 0,-1-2 0,-1-3 0,65-28 0,36-26 0,152-95 0,139-117 0,-439 278 0,-4 3 0,1 0 0,-1 0 0,0-1 0,0 1 0,1-1 0,-1 1 0,0-1 0,0 0 0,-1 0 0,1 0 0,0 0 0,-1 0 0,3-3 0,-5 4 0,0 1 0,1-1 0,-1 1 0,0-1 0,1 1 0,-1 0 0,0-1 0,0 1 0,1 0 0,-1 0 0,0-1 0,0 1 0,1 0 0,-1 0 0,0 0 0,0 0 0,0 0 0,1 0 0,-3 0 0,-21 0 0,19 1 0,-25-1 0,0 2 0,0 1 0,0 1 0,0 2 0,0 0 0,1 3 0,-40 16 0,59-21 0,1 1 0,0 0 0,0 1 0,1 0 0,0 1 0,0 0 0,0 0 0,1 0 0,-12 15 0,16-17 0,-1 0 0,1 0 0,1 0 0,-1 1 0,1-1 0,0 1 0,0-1 0,0 1 0,1 0 0,0-1 0,0 1 0,0 0 0,1 0 0,0 0 0,0 0 0,1 0 0,-1 0 0,3 7 0,2 4 0,1 0 0,1 0 0,1 0 0,0-1 0,1 0 0,0-1 0,22 27 0,8 2 0,48 42 0,-49-51 0,62 57 0,-50-48 0,-2 1 0,64 79 0,-103-111 0,0 0 0,-1 0 0,0 1 0,-1 0 0,-1 0 0,0 0 0,-1 1 0,-1 0 0,0 0 0,-1 1 0,-1-1 0,0 0 0,-1 1 0,0 0 0,-2-1 0,0 1 0,0-1 0,-2 1 0,-4 18 0,-1-6 0,-1 0 0,-1 0 0,-1-2 0,-1 1 0,-2-1 0,0-1 0,-23 29 0,15-25 0,-2-1 0,-1-1 0,-2-1 0,0-2 0,-40 28 0,10-19 237,26-17-1839,12-5-5224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10.8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238 1 24575,'-2'1'0,"-1"0"0,1 0 0,0 0 0,-1 0 0,1 1 0,0-1 0,0 1 0,0 0 0,0-1 0,0 1 0,0 0 0,0 0 0,1 0 0,-1 0 0,-2 5 0,-18 40 0,20-40 0,-95 256 0,73-184 0,-21 114 0,40-162 0,1 0 0,2-1 0,1 1 0,1 0 0,5 32 0,-2-46 0,0-1 0,1 0 0,0 1 0,2-1 0,-1-1 0,2 1 0,0-1 0,1 0 0,1-1 0,19 25 0,-23-33 0,0 0 0,1-1 0,0 0 0,0 0 0,0 0 0,1-1 0,0 0 0,0 0 0,0-1 0,14 5 0,-9-4 0,1-1 0,0-1 0,0 0 0,0 0 0,26-2 0,-8-2 0,1-2 0,-2-1 0,1-2 0,49-17 0,-21 3 0,-1-2 0,99-57 0,-128 62 0,0-2 0,-1 0 0,0-2 0,-2-1 0,-1-1 0,36-46 0,-41 42 0,-2-1 0,-1 0 0,-1-2 0,-2 0 0,-1-1 0,-1 0 0,-2-1 0,-2 0 0,9-61 0,-15 80 0,-1 1 0,-1-1 0,0 0 0,-1 0 0,0 1 0,-1-1 0,-4-14 0,4 20 0,-1 1 0,0 0 0,0 0 0,0 0 0,-1 0 0,0 1 0,-1-1 0,1 1 0,-1 0 0,-1 0 0,1 1 0,-1 0 0,0-1 0,-7-4 0,-11-4 0,0 0 0,-1 1 0,-1 1 0,0 2 0,0 0 0,-45-9 0,27 11 0,-1 1 0,0 2 0,-63 2 0,82 4 0,-1 1 0,1 1 0,0 1 0,0 2 0,0 0 0,1 2 0,0 1 0,-30 14 0,44-17 0,0 0 0,0 0 0,0 1 0,1 1 0,0-1 0,0 2 0,1-1 0,0 2 0,0-1 0,1 1 0,1 0 0,0 1 0,0-1 0,1 1 0,0 1 0,1-1 0,0 1 0,1 0 0,-3 14 0,6-20 0,0 0 0,1 0 0,0 0 0,0-1 0,1 1 0,0 0 0,0 0 0,0-1 0,0 1 0,1-1 0,0 1 0,0-1 0,1 0 0,-1 1 0,1-1 0,0-1 0,1 1 0,-1 0 0,1-1 0,0 1 0,6 4 0,4 4 0,1-1 0,0-1 0,1 0 0,0-1 0,20 9 0,4-1 0,0-2 0,1-2 0,61 14 0,132 11 0,112-16-1365,-293-23-5461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11.6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0 314 24575,'4'1'0,"0"-1"0,0 1 0,0-1 0,0 0 0,-1 0 0,1 0 0,0 0 0,6-2 0,3 1 0,68-7 0,86-20 0,79-30 0,29-6 0,-134 39 141,105-23 2,-173 31-967,93-37-1,-137 43-6001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11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 24575,'0'29'0,"-1"162"0,7 295 0,6-352 0,5-1 0,59 221 0,-32-227-1365,-33-99-5461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3:16.7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24575,'5'0'0,"12"0"0,8 0 0,5 0 0,2 0 0,6 0 0,1 0 0,-1 0 0,-1 0 0,-3 0 0,-2 0 0,-1 0 0,4 0 0,2 0 0,-7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12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24575,'0'18'0,"4"28"0,2 0 0,1 0 0,27 87 0,-24-98 0,1-1 0,1 0 0,2-1 0,2 0 0,20 31 0,-29-53 0,1 0 0,1-1 0,0 0 0,0 0 0,1-1 0,0 0 0,14 9 0,-16-13 0,0 0 0,1-1 0,-1 0 0,1-1 0,0 0 0,-1 0 0,2-1 0,-1 0 0,0 0 0,0-1 0,15 0 0,-1-3 0,-1 0 0,1-2 0,-1 0 0,1-1 0,-1-2 0,-1 0 0,0-1 0,0-1 0,21-13 0,8-7 0,-2-2 0,62-53 0,-82 59 0,41-49 0,2-2 0,-68 73 0,-1 1 0,1 0 0,0 0 0,-1-1 0,1 2 0,0-1 0,0 0 0,0 1 0,1-1 0,-1 1 0,5-1 0,-6 1 0,-1 1 0,0 0 0,1 1 0,-1-1 0,1 0 0,-1 0 0,1 1 0,-1-1 0,0 1 0,1-1 0,-1 1 0,0-1 0,1 1 0,-1 0 0,0 0 0,0 0 0,0 0 0,0 0 0,0 0 0,0 0 0,0 0 0,0 0 0,0 0 0,0 0 0,0 1 0,-1-1 0,1 0 0,-1 1 0,2 1 0,10 29 0,0 1 0,8 42 0,-5-19 0,10 33 0,89 342 0,-84-294 0,15 167 0,-18 66 0,-23-251 0,-13 132 0,5-213 0,-1-1 0,-2 0 0,-2-1 0,-1 1 0,-2-2 0,-1 1 0,-2-2 0,-1 0 0,-2-1 0,-31 44 0,42-67 0,-1-1 0,-1 1 0,1-2 0,-1 1 0,-1-1 0,1 0 0,-1-1 0,-17 9 0,23-14 0,0 0 0,1 0 0,-1-1 0,0 0 0,0 0 0,0 0 0,0 0 0,0-1 0,0 1 0,0-1 0,0 0 0,0 0 0,0 0 0,0-1 0,0 0 0,1 1 0,-1-1 0,0-1 0,0 1 0,0 0 0,1-1 0,-1 0 0,1 0 0,-1 0 0,1 0 0,0-1 0,0 1 0,0-1 0,-4-4 0,-1-2 0,1-1 0,1 0 0,-1 0 0,2 0 0,-1 0 0,1-1 0,1 0 0,0 0 0,1-1 0,0 1 0,-2-15 0,1-6 0,1 1 0,3-63 0,5 38 0,3 0 0,2 0 0,3 1 0,2 1 0,2 0 0,2 1 0,3 0 0,38-63 0,-1 15 0,5 4 0,4 2 0,81-87 0,-37 64 333,21-24-2031,-120 125-5128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13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732 0 24575,'-3'1'0,"1"-1"0,-1 1 0,0 0 0,1 0 0,0 0 0,-1 1 0,1-1 0,-1 0 0,1 1 0,-4 3 0,-4 3 0,-56 40 0,2 3 0,-77 80 0,119-110 0,-30 31 0,2 2 0,3 2 0,2 2 0,2 2 0,-38 75 0,67-109 0,2 0 0,1 1 0,1 0 0,2 1 0,0 0 0,-4 40 0,9-46 0,2 1 0,0 0 0,2-1 0,1 1 0,0 0 0,2-1 0,0 0 0,13 36 0,5 0 0,58 105 0,47 45 0,-15-26 0,-106-171 0,34 56 0,-3 2 0,44 116 0,-76-168 0,0-1 0,-1 1 0,-1 0 0,0 0 0,-2 1 0,0-1 0,-1 27 0,-2-33 0,1 0 0,-1-1 0,-1 1 0,0-1 0,0 0 0,-1 0 0,0 0 0,-1-1 0,0 1 0,-1-1 0,0 0 0,0 0 0,-10 9 0,2-5 0,0 0 0,-1-1 0,0 0 0,-1-2 0,0 0 0,-1 0 0,0-2 0,-31 11 0,9-6 0,-1-1 0,-80 10 0,50-16-1365,42-5-5461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29.7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415 1 24575,'-1'0'0,"0"0"0,1 0 0,-1 0 0,1 0 0,-1 0 0,0 0 0,1 0 0,-1 0 0,1 0 0,-1 0 0,1 1 0,-1-1 0,0 0 0,1 0 0,-1 1 0,1-1 0,-1 0 0,1 1 0,0-1 0,-1 0 0,1 1 0,-1-1 0,0 2 0,-9 11 0,-3 8 0,2 2 0,-15 37 0,7-15 0,-139 381 0,33 12 0,125-438 0,-11 49 0,1 0 0,-5 90 0,12 99 0,4-196 0,-1-27-1365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32.0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24575,'5'19'0,"9"34"0,-4 0 0,7 81 0,-15-118 0,9 393-67,-11-287-1231,0-112-5528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32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24575,'0'0'0,"4"0"0,8 5 0,1 2-8191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32.8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24575,'6'131'0,"30"173"0,-24-229 0,1 7 0,-5-44 0,-2 2 0,-2-1 0,-2 0 0,-2 45 0,2-92 0,-1 1 0,2 0 0,-1 0 0,5-10 0,2-6 0,34-97 0,4 1 0,99-173 0,-130 263 0,-6 11 0,22-31 0,-32 48 0,1 0 0,-1 1 0,1-1 0,-1 0 0,1 1 0,-1-1 0,1 0 0,0 1 0,-1-1 0,1 1 0,0-1 0,0 1 0,-1-1 0,1 1 0,0 0 0,0-1 0,0 1 0,-1 0 0,1 0 0,0 0 0,0-1 0,0 1 0,0 0 0,0 0 0,-1 0 0,1 0 0,1 1 0,0-1 0,-1 1 0,0 0 0,1 0 0,-1 0 0,0 0 0,0 0 0,0 0 0,0 0 0,0 0 0,0 0 0,0 0 0,0 1 0,0-1 0,0 2 0,4 6 0,-1 1 0,-1-1 0,4 16 0,2 16 0,-2 0 0,-1 0 0,-2 1 0,-4 73 0,-6-7 0,-2 31 0,10 168 0,1-276-341,2-1 0,0 1-1,11 31 1,-5-30-6485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33.4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240 33 24575,'-1'0'0,"0"0"0,-1 1 0,1-1 0,0 1 0,0-1 0,0 1 0,0-1 0,0 1 0,0 0 0,0-1 0,0 1 0,0 0 0,0 0 0,0 0 0,0 0 0,0-1 0,1 1 0,-2 2 0,-14 22 0,11-15 0,-11 20 0,0 1 0,-18 57 0,-14 72 0,47-155 0,-23 83 0,5 1 0,3 1 0,4 0 0,4 0 0,4 100 0,4-171 0,1 0 0,1 0 0,1 0 0,1-1 0,0 1 0,2-1 0,11 30 0,-15-45 0,0 0 0,0 0 0,-1-1 0,2 1 0,-1 0 0,0-1 0,0 1 0,1-1 0,-1 0 0,1 0 0,0 0 0,0 0 0,0-1 0,0 1 0,0-1 0,0 0 0,0 1 0,0-1 0,0-1 0,1 1 0,-1 0 0,0-1 0,1 0 0,-1 1 0,0-1 0,1-1 0,-1 1 0,0 0 0,1-1 0,-1 0 0,4-1 0,5-2 0,1 0 0,-1-1 0,0-1 0,0 0 0,0 0 0,16-13 0,-3-1 0,-1-1 0,-1-1 0,0-1 0,-2 0 0,0-2 0,-2-1 0,-1 0 0,15-30 0,0-9 0,-3-2 0,31-98 0,-42 107 0,-4-2 0,9-62 0,-19 79 0,-1 0 0,-3 0 0,-5-74 0,3 110 0,0-1 0,-1 1 0,0-1 0,0 1 0,0 0 0,-1 0 0,0 0 0,0 0 0,-1 0 0,0 1 0,0 0 0,-1-1 0,-9-9 0,7 9 0,-1 1 0,0 0 0,0 1 0,0-1 0,0 2 0,-1-1 0,0 1 0,0 0 0,-17-4 0,9 4 0,-1 1 0,0 0 0,0 2 0,0 0 0,0 1 0,0 0 0,0 2 0,0 0 0,0 1 0,0 1 0,-19 7 0,24-7 0,1 1 0,-1 0 0,2 1 0,-1 1 0,1-1 0,-20 16 0,26-17 0,0 0 0,1 0 0,-1 0 0,1 1 0,0-1 0,0 1 0,1 0 0,0 0 0,0 0 0,0 1 0,1-1 0,0 1 0,0-1 0,-2 13 0,3-12 0,0-1 0,0 1 0,1-1 0,0 1 0,0-1 0,0 1 0,1-1 0,0 1 0,0-1 0,1 1 0,0-1 0,0 0 0,0 0 0,1 0 0,0 0 0,0 0 0,0-1 0,1 1 0,0-1 0,0 0 0,0 0 0,1 0 0,9 7 0,1-1 0,1 0 0,0-2 0,0 0 0,1 0 0,1-2 0,-1 0 0,32 7 0,4-2 0,76 7 0,336-6-1365,-405-14-5461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37.4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48 24575,'2'0'0,"1"0"0,0 0 0,-1-1 0,1 1 0,0-1 0,-1 0 0,4-1 0,16-6 0,0 0 0,1 1 0,0 1 0,0 2 0,0 0 0,40-1 0,-51 5 0,0 2 0,0-1 0,-1 1 0,1 1 0,-1 0 0,1 1 0,-1 0 0,0 1 0,16 9 0,-13-5 0,-1 1 0,0 0 0,0 0 0,-1 1 0,-1 1 0,14 17 0,-6-2 0,0 1 0,-2 1 0,-1 0 0,-2 2 0,0 0 0,10 39 0,-11-23 0,-2 0 0,-3 0 0,5 78 0,-11 146 0,-4-207 0,-2 242 0,7-350 0,2 2 0,2-1 0,20-67 0,-10 40 0,148-432 0,-138 429 0,41-133 0,-62 184 0,-6 15 0,-3 14 0,-40 126 0,6 2 0,5 1 0,7 2 0,6 0 0,-3 199 0,22-296 0,9 73 0,-6-95 0,1 1 0,1-1 0,0-1 0,1 1 0,16 31 0,-18-43 0,1-1 0,-1 1 0,1-1 0,0 0 0,0 0 0,1-1 0,-1 0 0,1 0 0,1 0 0,-1 0 0,1-1 0,-1 0 0,12 4 0,5 1 0,1-1 0,44 9 0,-54-15 0,1 0 0,-1 0 0,0-2 0,1 0 0,-1-1 0,27-4 0,-4-3 0,50-17 0,-79 22-227,0 0-1,-1 0 1,0-1-1,1 0 1,6-5-1,5-7-6598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39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24575,'3'100'0,"4"0"0,4-1 0,5 0 0,4 0 0,4-2 0,49 125 0,-66-202 0,1-1 0,0 0 0,2 0 0,0-1 0,20 26 0,-26-39 0,0-1 0,0 1 0,1-1 0,-1 0 0,1-1 0,0 1 0,0-1 0,0 0 0,0 0 0,1-1 0,-1 1 0,1-1 0,0 0 0,-1-1 0,1 1 0,0-1 0,0 0 0,0-1 0,0 0 0,0 1 0,0-2 0,0 1 0,12-3 0,-1-1 0,1-2 0,-1 0 0,0 0 0,0-2 0,-1 0 0,22-14 0,-8 2 0,-1-2 0,34-32 0,-32 22 0,-2-1 0,-1-1 0,-1-1 0,-2-1 0,-1-2 0,-2 0 0,-2-2 0,-2 0 0,20-63 0,-17 46 0,-12 33 0,0 0 0,10-48 0,-22 98 0,3 54 0,1-28 0,-1-19 0,-18 499 0,-58 85 0,43-438 0,-78 247 0,87-354 0,-4-1 0,-2-2 0,-64 106 0,87-164 0,-1 0 0,0 0 0,-1-1 0,0 0 0,0-1 0,-1 0 0,0 0 0,-1-1 0,-20 11 0,26-16 0,0-1 0,0 1 0,0-1 0,0-1 0,-1 1 0,1-1 0,-1 0 0,1 0 0,-1 0 0,1-1 0,-1 0 0,1 0 0,-1-1 0,1 1 0,-1-1 0,1 0 0,-1-1 0,1 1 0,0-1 0,0 0 0,0 0 0,0-1 0,0 1 0,0-1 0,-7-6 0,7 4 0,0 0 0,0 0 0,0 0 0,1-1 0,0 0 0,0 0 0,1 0 0,-1 0 0,1-1 0,1 1 0,-1-1 0,1 1 0,-2-9 0,-1-11 0,1 0 0,-1-29 0,5 50 0,-3-48 0,2 0 0,2 0 0,14-88 0,-8 105 0,2 1 0,1 0 0,1 0 0,2 1 0,2 1 0,24-43 0,-12 34 0,1 2 0,56-64 0,-60 78 0,2 1 0,0 2 0,1 1 0,48-30 0,-62 45 38,0 0 0,0 1 0,1 1 0,-1 0 0,1 1 0,0 1 0,1 0-1,17-2 1,9 3-827,66 6-1,-102-4 663,13 1-6699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1.6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419 181 24575,'2'-1'0,"0"0"0,0 1 0,1-1 0,-1 0 0,0 0 0,0 0 0,0 0 0,0-1 0,0 1 0,0-1 0,0 1 0,-1-1 0,4-3 0,-2 2 0,99-72 0,-57 43 0,-35 26 0,-1 0 0,0 0 0,1 1 0,0 0 0,1 1 0,-1 0 0,1 1 0,0 0 0,-1 0 0,1 1 0,0 1 0,1 0 0,-1 0 0,22 2 0,-32-1 0,0 1 0,1-1 0,-1 0 0,0 1 0,0-1 0,1 1 0,-1-1 0,0 1 0,0 0 0,0-1 0,0 1 0,0 0 0,0 0 0,0 0 0,0 0 0,0 0 0,-1 0 0,1 0 0,0 0 0,0 0 0,-1 0 0,1 0 0,-1 0 0,1 0 0,-1 1 0,1-1 0,-1 0 0,0 0 0,0 1 0,0-1 0,0 0 0,1 1 0,-2-1 0,1 0 0,0 0 0,0 1 0,0-1 0,-1 3 0,-1 4 0,-1 0 0,1 0 0,-1 0 0,-7 13 0,-31 52 0,-2-3 0,-90 112 0,-134 105 0,187-207 0,21-20 0,-72 58 0,130-117 0,-24 22 0,25-23 0,0 1 0,-1-1 0,1 1 0,0-1 0,0 0 0,0 1 0,-1-1 0,1 1 0,0-1 0,0 1 0,0-1 0,0 1 0,0-1 0,0 1 0,0-1 0,0 1 0,0-1 0,0 1 0,0-1 0,0 0 0,0 1 0,0-1 0,0 1 0,1 0 0,-1 0 0,1-1 0,0 1 0,-1-1 0,1 1 0,0-1 0,0 1 0,-1-1 0,1 1 0,0-1 0,0 0 0,-1 0 0,1 1 0,0-1 0,0 0 0,0 0 0,0 0 0,1 0 0,23 2 0,1-1 0,0-1 0,46-7 0,-26 2 0,50-5 0,0-4 0,182-52 0,-61-7 0,164-46 0,-340 109 0,60-26 337,-63 23-1188,41-19 0,-74 30-5975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3:18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24575,'0'0'-8191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1.7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0 366 24575,'1'-23'0,"3"7"10,0 1-1,2-1 1,-1 1-1,2 1 0,0-1 1,1 1-1,0 0 1,1 1-1,0 0 0,1 0 1,1 1-1,0 0 1,0 1-1,2 0 1,-1 1-1,1 0 0,0 1 1,1 1-1,0 0 1,1 1-1,27-10 0,-27 12-29,0 0-1,1 1 0,-1 1 1,1 1-1,0 0 0,0 1 0,0 1 1,-1 0-1,31 5 0,-33-2-42,0 0-1,0 1 0,0 0 0,-1 1 0,0 0 1,0 1-1,-1 1 0,1 0 0,-1 0 1,-1 1-1,1 0 0,15 17 0,-14-11-1096,0 1 0,17 26 0,-14-15 848,-1 1 1,16 43-1,-10-7 20,19 92 0,-13 20-3483,-16 94 3151,-16-159-291,-5 0 0,-25 113 0,-49 65 340,77-264 505,-5 16-415,10-27 695,9-24 1437,200-550-1239,-113 298-469,65-127 235,-30 82 66,-64 105-403,-44 140 113,-20 54 50,-7 13 0,-6 12 0,1 4 70,0 0-1,1 1 1,1 0-1,2 1 0,-11 34 1,-19 119 396,35-161-462,-9 55-52,3 1-1,2-1 0,4 1 0,7 91 0,0-123 14,2 0-1,2-1 0,21 65 0,-19-76 44,0-1-1,2 0 1,1-1-1,1-1 0,1 0 1,19 22-1,-26-36 33,1 0-1,0 0 0,0 0 0,1-1 1,0-1-1,0 0 0,1 0 1,0-1-1,0 0 0,1-1 0,16 5 1,-7-5 2442</inkml:trace>
  <inkml:trace contextRef="#ctx0" brushRef="#br0" timeOffset="1">2452 1135 24575,'9'-11'0,"0"1"0,11-18 0,10-14 0,2 6-405,1 1-1,2 2 1,71-53-1,-87 74 183,0 0 0,1 2 0,0 0 0,28-9 0,-35 14 160,1 2-1,0 0 1,0 0 0,0 1-1,0 1 1,0 0-1,24 3 1,-33-2 51,0 1 0,0 0 1,0 0-1,0 0 0,0 1 0,0 0 1,-1-1-1,1 2 0,-1-1 0,1 1 0,-1-1 1,0 1-1,0 0 0,6 6 0,-6-4-27,0 0 0,0 0 1,-1 1-1,1-1 0,-1 1 0,0 0 0,-1 0 0,1 0 0,2 13 0,-2 3-55,0 0 0,-1 0-1,-1 0 1,-1 0 0,-5 33 0,-8 36-1291,-4-2 0,-46 139 0,57-207 1203,0 0 1,1 1-1,1 0 1,-2 31-1,7-51 232,-1 0-1,1 0 1,0 1 0,0-1-1,0 0 1,0 0-1,0 0 1,1 0 0,-1 0-1,0 0 1,1 0-1,0-1 1,-1 1 0,1 0-1,0-1 1,0 1 0,0-1-1,0 0 1,0 0-1,0 0 1,3 2 0,6 2 145,0 0 1,21 6 0,-2-3-411,1-3 0,37 3 0,-34-4-93,60 12 1,-73-10 307,-1 1 0,1 1 0,-1 0 0,-1 1 0,1 2 0,23 16 0,-34-21 0,0 1 0,-1 1 0,0-1 0,0 2 0,-1-1 0,0 1 0,0 0 0,-1 0 0,0 1 0,-1 0 0,0 0 0,0 0 0,-1 1 0,3 12 0,-2 1-19,-1 0 0,-2 0 0,0 1 0,-1 0 0,-2-1 0,0 1-1,-2-1 1,-6 28 0,0-15-145,-2 0 0,-1 0 0,-1-1 0,-29 52 0,26-59-88,-2 0 1,0-1-1,-3-1 1,0-1-1,-1-1 1,-1-1 0,-2-1-1,0 0 1,-2-3-1,0 0 1,-1-1-1,-1-2 1,-1-1-1,0-1 1,-1-2-1,-37 11 1,54-20 526,0-1-1,0-1 1,0 0 0,0-1-1,0 0 1,-23-2 0,27 0-53,1-1 0,-1 0 0,1 0 0,-1-1 0,1 0 0,0-1 0,0 0 0,0 0 0,1-1 0,-12-8 0,1-3 1508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2.9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53 24575,'1'18'0,"12"42"0,29 79 0,-4-14 0,-28-87 0,-5-15 0,1 0 0,1 0 0,1-1 0,18 37 0,-23-56 0,-1 0 0,0 0 0,1 0 0,0 0 0,0-1 0,0 1 0,0-1 0,0 0 0,0 1 0,0-2 0,1 1 0,-1 0 0,1-1 0,0 1 0,-1-1 0,1 0 0,0 0 0,0-1 0,-1 1 0,1-1 0,0 0 0,7 0 0,4-1 0,-1-1 0,1-1 0,-1 0 0,24-8 0,-16 3 0,-1-2 0,0 0 0,0-1 0,-1-1 0,0-1 0,-1-1 0,-1-1 0,27-27 0,-2-5 0,71-101 0,-85 107 0,-2-2 0,-2-1 0,24-60 0,-48 102 0,1-3 0,-1 1 0,1-1 0,1 1 0,-1-1 0,1 1 0,4-6 0,-7 10 0,0 0 0,1 0 0,-1-1 0,0 1 0,0 0 0,0 0 0,0 0 0,0 0 0,1 0 0,-1 0 0,0 0 0,0 0 0,0 0 0,0 0 0,0 0 0,0 0 0,1 0 0,-1 0 0,0 0 0,0 0 0,0 0 0,0 0 0,0 0 0,1 0 0,-1 0 0,0 1 0,0-1 0,0 0 0,0 0 0,0 0 0,0 0 0,0 0 0,1 0 0,-1 0 0,0 0 0,0 0 0,0 1 0,0-1 0,0 0 0,0 0 0,0 0 0,0 0 0,0 0 0,0 0 0,0 1 0,0-1 0,0 0 0,0 0 0,0 0 0,0 0 0,0 0 0,0 1 0,0-1 0,0 0 0,0 0 0,0 0 0,2 11 0,2 143 0,-2-25 0,19 163 0,8 207 0,-53 18 0,13-429 0,-4-1 0,-4-1 0,-54 154 0,57-200 0,-39 73 0,49-103 0,0 0 0,-1 0 0,0-1 0,0 0 0,-1 0 0,-1-1 0,1 0 0,-1 0 0,-1-1 0,1 0 0,-21 11 0,24-16 0,0 1 0,-1-1 0,1 0 0,0-1 0,-1 1 0,1-1 0,-1 0 0,1-1 0,-1 0 0,0 0 0,1 0 0,-1-1 0,1 0 0,-1 0 0,1-1 0,0 0 0,-1 0 0,1 0 0,0-1 0,0 0 0,0 0 0,1 0 0,-10-7 0,5 1 0,0 0 0,1-1 0,0 0 0,0-1 0,1 1 0,0-2 0,1 1 0,1-1 0,-1 0 0,-7-22 0,3 1 0,2-1 0,1 0 0,1 0 0,2-1 0,2 1 0,1-1 0,1 0 0,2 0 0,2 0 0,1 1 0,1-1 0,2 1 0,2 0 0,1 1 0,1 0 0,20-40 0,9-6 0,4 1 0,2 3 0,112-137 0,-140 191 0,30-27 0,-41 42 0,0 0 0,0 0 0,1 1 0,0 0 0,0 1 0,0 0 0,0 0 0,11-3 0,-15 6-72,0 1 1,1 0-1,-1-1 0,0 2 0,1-1 0,-1 0 0,0 1 0,0 0 1,1 0-1,-1 0 0,0 1 0,0-1 0,0 1 0,0 0 0,0 0 1,-1 1-1,1-1 0,4 5 0,9 4-6754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3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51 209 24575,'1'-5'0,"0"-1"0,0 1 0,0 0 0,0-1 0,1 1 0,0 0 0,0 0 0,0 0 0,1 0 0,0 0 0,0 1 0,0-1 0,0 1 0,1 0 0,5-6 0,2 0 0,1 0 0,-1 0 0,2 1 0,17-10 0,-4 5 0,48-19 0,-63 29 0,1 0 0,-1 1 0,1 0 0,0 1 0,-1 0 0,1 1 0,15 0 0,-26 1 0,1 0 0,-1 1 0,0-1 0,1 0 0,-1 1 0,0-1 0,1 0 0,-1 1 0,0 0 0,0-1 0,1 1 0,-1 0 0,0-1 0,0 1 0,0 0 0,0 0 0,0 0 0,0 0 0,0 0 0,1 2 0,0 0 0,-1 0 0,0 0 0,0-1 0,0 1 0,0 0 0,0 0 0,-1 0 0,1 0 0,-1 4 0,0 7 0,-1-1 0,0 0 0,-5 19 0,5-27 0,-6 26 0,-2-1 0,-1 1 0,-1-2 0,-2 1 0,-29 49 0,-101 127 0,119-172 0,3-10 0,-11 17 0,30-38 0,0-1 0,1 1 0,0 0 0,-1 0 0,1 0 0,0 0 0,0 0 0,1 0 0,-1 0 0,1 0 0,-1 0 0,1 0 0,0 5 0,1-7 0,-1 1 0,1 0 0,-1-1 0,1 1 0,0-1 0,-1 1 0,1 0 0,0-1 0,0 0 0,0 1 0,1-1 0,-1 0 0,0 1 0,0-1 0,1 0 0,-1 0 0,1 0 0,-1 0 0,1 0 0,2 1 0,38 13 0,-32-12 0,75 20 0,66 23 0,-123-35 0,0 1 0,-1 1 0,33 21 0,-35-17 0,-2 0 0,0 2 0,-1 0 0,-1 1 0,-1 2 0,-1 0 0,-1 1 0,-1 1 0,0 0 0,13 31 0,-22-40 0,-1 1 0,0 0 0,-2 0 0,0 1 0,-1 0 0,0 0 0,-1 0 0,-1 0 0,-1 0 0,-1 1 0,0-1 0,-1 0 0,-1 0 0,0 0 0,-2 0 0,0 0 0,0 0 0,-11 23 0,1-13 0,-1-1 0,-1-1 0,-1-1 0,-1 0 0,-1-1 0,-1-1 0,-1-1 0,0 0 0,-2-2 0,-1-1 0,0 0 0,-37 18 0,49-30 0,-1 0 0,1-1 0,-1-1 0,0 0 0,0-1 0,0 0 0,-1-1 0,1 0 0,-18-1 0,13-2 0,0-1 0,0 0 0,1-1 0,-1-1 0,1-1 0,-26-10 0,-112-56-1365,117 50-5461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6.2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745 0 24575,'-1'18'0,"-109"405"0,82-329 0,-511 1418-603,525-1480 503,3-10-142,2 0 0,0 1 1,2 0-1,-8 40 1,14-50-6039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6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820 1 24575,'0'25'0,"-15"41"0,-2 1 0,-32 80 0,19-63 0,-88 241-3392,-31-11 0,-151 182 733,178-300 2856,103-164 858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6.8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1 24575,'0'0'0,"0"5"0,0 7 0,-5 6 0,-2 5 0,0 9 0,2 9 0,-4 7 0,0 12 0,-4 4 0,1 7 0,-3 7-2400,-4-1 2400,-3-2-831,1-10 831,5-11 0,5-14-4960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7.1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212 1 24575,'0'0'0,"0"5"0,0 6 0,6 7 0,0 10 0,6 16 0,-1 20 0,-1 14 0,-2 19 0,-4 18 0,-11 20 0,-10 12 0,-7 6 0,-4 2 0,-3 0 0,-11 19-900,-18 40 900,0-16-7291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7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672 1 24575,'-1'1'0,"0"0"0,0 0 0,0 1 0,0-1 0,-1 0 0,2 1 0,-1-1 0,0 1 0,0-1 0,0 3 0,0-2 0,-31 60 0,-316 570 0,92-205-1365,233-384-5461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7.8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854 0 24575,'-1'10'0,"0"0"0,-1 0 0,0 0 0,-1 0 0,0-1 0,0 1 0,-1-1 0,-9 16 0,4-6 0,-45 85 0,-83 120 0,-84 87 0,167-238 0,-255 333-1365,272-358-5461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8.3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299 0 24575,'0'0'0,"0"5"0,0 1 0,-5 6 0,-1 9 0,-5 13 0,-6 9 0,-10 14 0,-5 6 0,-3 8 0,0 2 0,2-2 0,5-3 0,3-7 0,0-10 0,5-13-8191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23.5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1 117 24575,'327'-1'0,"357"3"0,-423 12 0,-123-5 0,147-8 0,-93-13 0,503-41 0,-316 30 250,2 24-601,-175 0-678,1863 0 2159,-2055-2-1088,1-1-1,0 0 1,-1-1-1,0-1 1,0 0-1,17-8 1,-11 4-870,34-7 0,-25 9-5998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3:18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24575,'0'0'-8191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8.4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879 1 24575,'-1'11'0,"0"-1"0,-1 1 0,0 0 0,-1-1 0,0 0 0,-1 1 0,-7 13 0,1 0 0,-30 64 69,-2-3-1,-5-1 0,-3-2 0,-108 133 1,46-86-923,-233 206 1,297-293-5973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9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0 761 24575,'7'-7'0,"12"-5"0,0 1 0,1 0 0,0 1 0,35-11 0,-4 1 0,1052-411-7634,-501 206 7541,-571 212-371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9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24575,'0'18'0,"0"11"0,11 496 0,5-292 177,17 439-1719,-33-621-5284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9.6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1 635 24575,'7'-6'0,"6"-3"0,1 2 0,0-1 0,0 2 0,31-10 0,10-5 0,180-77 0,308-85 0,-386 142 0,113-33 0,-7-21 0,-140 43-1365,-73 33-5461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49.9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235 1 24575,'-1'13'0,"0"1"0,-6 23 0,-2 14 0,-4 460 0,14-376 0,-18 514 0,5-496 0,-7-1 0,-48 182 0,-13-52-1365,71-244-5461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51.2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416 449 24575,'-1'29'0,"-80"444"0,47-303 0,-214 1146 0,239-1266 0,5-24 0,-1 0 0,-12 38 0,8-48 0,8-16 0,1-1 0,0 1 0,0 0 0,-1 0 0,1 0 0,0 0 0,0 0 0,-1-1 0,1 1 0,0 0 0,0 0 0,-1 0 0,1-1 0,0 1 0,0 0 0,0 0 0,0-1 0,-1 1 0,1 0 0,0 0 0,0-1 0,0 1 0,0 0 0,0-1 0,0 1 0,0 0 0,0 0 0,0-1 0,0 1 0,0 0 0,0-1 0,-2-36 0,2 35 0,-1-65 0,4-576 0,46 5 0,-32 541 0,3 1 0,4 1 0,5 1 0,73-163 0,-75 202 0,2 1 0,69-95 0,-77 122 0,1 1 0,2 1 0,0 1 0,2 1 0,0 1 0,51-31 0,-34 28 0,0 3 0,74-28 0,-98 43 0,-1 1 0,2 1 0,-1 1 0,0 1 0,1 0 0,0 2 0,-1 0 0,1 1 0,26 4 0,-37-2 0,0 0 0,0 1 0,-1 0 0,1 1 0,-1 0 0,0 0 0,0 1 0,0 0 0,-1 0 0,0 0 0,0 1 0,0 0 0,-1 1 0,1 0 0,-2 0 0,1 0 0,-1 0 0,0 1 0,0 0 0,4 11 0,-1 0 0,-1 0 0,0 0 0,-2 1 0,0 0 0,-1-1 0,-1 2 0,-1-1 0,-1 24 0,-3 7 0,-2 0 0,-2-1 0,-3 0 0,-19 64 0,5-43 0,-3-1 0,-46 87 0,53-121 0,-1-2 0,-2-1 0,-2 0 0,-53 56 0,41-54 0,-2-2 0,-1-1 0,-65 39 0,59-42 0,-1-3 0,-2-2 0,0-2 0,-63 20 0,75-30 306,-18 5-1977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51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0 297 24575,'23'0'0,"-16"0"0,67-1 0,0-4 0,127-24 0,670-208 0,-846 229 0,-15 4 0,0 1 0,0 0 0,0 0 0,17-1 0,-27 4 0,0 0 0,0 0 0,0 0 0,0 0 0,0 0 0,-1 0 0,1 1 0,0-1 0,0 0 0,0 0 0,0 0 0,0 0 0,0 0 0,0 0 0,0 0 0,0 0 0,0 0 0,0 0 0,0 0 0,-1 0 0,1 1 0,0-1 0,0 0 0,0 0 0,0 0 0,0 0 0,0 0 0,0 0 0,0 0 0,0 0 0,0 0 0,0 1 0,0-1 0,0 0 0,0 0 0,0 0 0,0 0 0,0 0 0,0 0 0,0 0 0,0 0 0,0 1 0,1-1 0,-1 0 0,0 0 0,0 0 0,0 0 0,0 0 0,0 0 0,0 0 0,0 0 0,0 0 0,0 0 0,0 0 0,0 0 0,0 0 0,1 1 0,-1-1 0,0 0 0,0 0 0,0 0 0,0 0 0,0 0 0,0 0 0,-56 54 0,-304 310 0,-31 31 0,387-392 0,-131 135 0,108-107 0,1 1 0,-35 57 0,58-82 0,-1-1 0,1 1 0,-4 12 0,6-17 0,1-1 0,0 0 0,0 0 0,-1 1 0,1-1 0,0 0 0,0 1 0,0-1 0,0 0 0,1 0 0,-1 1 0,1 1 0,-1-2 0,0-1 0,1 1 0,-1 0 0,1-1 0,-1 1 0,1-1 0,-1 0 0,1 1 0,-1-1 0,1 1 0,-1-1 0,1 0 0,-1 1 0,1-1 0,0 0 0,-1 0 0,1 1 0,-1-1 0,1 0 0,0 0 0,-1 0 0,1 0 0,0 0 0,-1 0 0,1 0 0,1 0 0,18-3 0,0-1 0,0-1 0,-1 0 0,0-1 0,31-15 0,-17 7 0,566-278 0,-552 267-1365,-9 6-5461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52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30 951 24575,'0'19'0,"1"103"0,-19 518 0,16-619 0,-8 161 0,39-668 0,-12 376 0,37-138 0,57-101 0,-79 267 0,77-145 0,-80 177 0,3 0 0,3 2 0,69-76 0,-86 105 0,1 2 0,1 0 0,1 2 0,37-23 0,-42 29 0,0 1 0,1 1 0,0 0 0,0 1 0,1 1 0,0 1 0,24-3 0,-39 6 0,-1 1 0,1 0 0,0-1 0,0 1 0,0 0 0,0 1 0,0-1 0,0 0 0,0 1 0,0 0 0,-1-1 0,1 1 0,0 0 0,0 1 0,-1-1 0,1 0 0,-1 1 0,1-1 0,-1 1 0,0 0 0,1 0 0,-1 0 0,0 0 0,0 0 0,-1 1 0,1-1 0,0 0 0,-1 1 0,1-1 0,-1 1 0,0 0 0,0-1 0,0 1 0,0 0 0,1 4 0,1 9 0,1 0 0,-2 1 0,0 0 0,-1-1 0,-1 1 0,0 0 0,-4 19 0,-25 119 0,0-43 0,-5-2 0,-4-1 0,-5-2 0,-5-2 0,-69 111 0,90-174 0,-3-1 0,-1-1 0,-48 48 0,77-86 0,0-1 0,0 1 0,0 0 0,0-1 0,0 1 0,0-1 0,0 0 0,-1 0 0,1 0 0,-4 2 0,5-3 0,0 0 0,1 0 0,-1 0 0,0 0 0,1 0 0,-1 0 0,0 0 0,1-1 0,-1 1 0,0 0 0,1 0 0,-1 0 0,0-1 0,1 1 0,-1 0 0,0-1 0,1 1 0,-1-1 0,1 1 0,-1 0 0,1-1 0,-1 1 0,1-1 0,-1 0 0,1 1 0,0-1 0,-1 1 0,1-1 0,0 0 0,-1 1 0,1-1 0,0 1 0,0-1 0,-1 0 0,1 0 0,0 1 0,0-1 0,0 0 0,0 1 0,0-1 0,0-1 0,0-7-123,1 0-1,-1 0 1,1 0 0,1 1-1,0-1 1,0 0-1,6-15 1,-7 20-255,11-29-6448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52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1 505 24575,'24'-1'0,"34"-12"0,78-29 0,-35 11 0,428-153-1317,-473 162 1317,310-115 0,-302 118 0,1 2 0,0 3 0,121-10 0,-158 23-1145,-7 2-4584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8:53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1 386 24575,'3'-1'0,"-1"1"0,1-1 0,0 0 0,-1 1 0,1-1 0,0 0 0,-1 0 0,1-1 0,3-1 0,6-4 0,62-23 0,1 3 0,122-26 0,-112 31 0,591-129 0,13 69 0,-619 80 171,92 8 0,-120-2-598,-1 3 0,0 1 1,60 19-1,-66-13-6399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3:27.1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5685 24575,'0'-7'0,"1"0"0,0 0 0,1-1 0,-1 1 0,6-13 0,-1 4 0,15-42 0,2 1 0,36-61 0,72-103 0,-77 133 0,-35 56 0,154-243 0,-115 190 0,81-88 0,-85 112 0,210-218 0,-217 235 0,50-61 0,-19 14 0,40-52 0,37-59 0,14-19 0,-103 137 0,154-147 0,-219 230 0,264-219 0,-44 41 0,114-155 0,-279 276 0,-23 24 0,43-55 0,-9-8 0,-28 39 0,2 1 0,89-93 0,-107 124 0,40-52 0,-3 1 0,8 1 0,122-127 0,-159 174 0,340-278 0,-314 272 0,-43 27 0,1-1 0,-1 0 0,-1-1 0,0-1 0,22-22 0,154-176 0,-137 150 0,-29 34 0,-1 0 0,-1-2 0,-1 0 0,24-45 0,-23 31 0,20-49 0,-29 62 0,2 1 0,1 0 0,24-32 0,-20 30 0,-15 22-151,0-1-1,-1 1 0,0-1 0,0 0 1,0 0-1,-1 0 0,0 0 1,0-12-1,2-10-6674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35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4471 119 24575,'-2'1'0,"-1"-1"0,1 0 0,-1 0 0,1-1 0,0 1 0,-1 0 0,1-1 0,0 0 0,-1 1 0,1-1 0,-4-2 0,-7-2 0,-187-27 0,129 23 0,-257-28 0,-536 8 0,771 32 0,1 5 0,0 3 0,-123 32 0,151-25 0,1 3 0,0 2 0,2 4 0,1 1 0,-80 53 0,68-32 0,1 3 0,4 3 0,-104 107 0,133-119 0,1 2 0,2 1 0,3 2 0,1 1 0,3 1 0,-35 85 0,57-121 0,2 1 0,-1-1 0,2 1 0,0 0 0,0 0 0,2 0 0,0 0 0,0 1 0,3 15 0,0-18 0,0 1 0,1-1 0,1 1 0,0-1 0,1 0 0,1 0 0,0-1 0,0 0 0,1 0 0,11 13 0,2 0 0,0-1 0,2-1 0,1-1 0,1-1 0,1-1 0,39 24 0,176 85 0,-166-92 0,430 188 0,96 51 0,-517-228 0,-1 2 0,-3 5 0,-2 2 0,-3 5 0,80 83 0,-120-108 0,-1 3 0,-1 0 0,-3 2 0,-2 1 0,-1 1 0,23 57 0,-37-71 0,-1 0 0,-2 0 0,0 1 0,-3 0 0,0 0 0,-2 1 0,-1 0 0,-2 0 0,-1 0 0,-2 0 0,-6 35 0,-4-10 0,-3 1 0,-3-2 0,-2-1 0,-2 0 0,-3-1 0,-2-2 0,-67 97 0,38-74 0,-4-2 0,-3-3 0,-3-2 0,-95 74 0,83-82 0,-3-3 0,-2-4 0,-119 56 0,91-59 0,-2-4 0,-155 39 0,193-66 0,-1-4 0,-1-3 0,0-4 0,0-3 0,0-3 0,0-4 0,-1-3 0,1-3 0,1-4 0,0-3 0,1-4 0,1-2 0,-134-60 0,110 36 0,2-5 0,3-4 0,-156-120 0,157 94 0,-54-42 0,50 48 0,-69-48 0,131 94-1365,19 13-5461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37.3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1712 149 24575,'19'-1'0,"0"-1"0,0-1 0,28-7 0,-12 2 0,204-40 0,352-24 0,-542 69 0,0 2 0,0 2 0,86 13 0,-119-11 0,-1 0 0,0 1 0,0 1 0,0 0 0,0 1 0,-1 1 0,0 0 0,0 1 0,-1 1 0,0 0 0,0 0 0,-1 1 0,-1 1 0,1 0 0,15 22 0,-17-19 0,-1 1 0,-1 0 0,0 0 0,-1 1 0,-1 0 0,-1 0 0,7 31 0,-8-22 0,-1 1 0,-1-1 0,-1 1 0,-5 43 0,-3-21 0,-2 0 0,-2-1 0,-3 0 0,-1-1 0,-23 48 0,-10 5-892,-5-1-1,-125 173 1,74-137-446,-150 147-1,121-150 1223,-7-6 1,-5-6-1,-4-7 0,-229 130 1,319-210 115,-2-2 0,-1-2 0,-125 36 0,147-54 0,1-3 0,-1 0 0,-1-3 0,1-1 0,0-2 0,-1-2 0,-73-11 0,70 3 0,1-1 0,1-2 0,0-3 0,1-1 0,0-1 0,1-3 0,1-1 0,1-2 0,1-1 0,-38-34 0,21 11 1320,1-1 0,3-4 0,-74-95 0,102 117-776,-20-30-1801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38.2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2222 2126 24575,'0'-25'0,"0"16"0,2 0 0,-1 0 0,1 0 0,0 0 0,1 0 0,0 1 0,0-1 0,6-8 0,5-9 0,20-29 0,224-312 0,133-329 0,-363 639 0,-2-1 0,27-93 0,-46 128 0,-2 0 0,-1 0 0,0 0 0,-2-1 0,-1 1 0,-1-1 0,0 1 0,-2-1 0,-1 1 0,-6-26 0,5 36 0,-1 1 0,0-1 0,-1 1 0,0 0 0,-1 0 0,-1 1 0,1 0 0,-2 0 0,0 1 0,0 0 0,0 0 0,-1 1 0,-1 1 0,0-1 0,0 2 0,-20-12 0,-3 3 0,0 0 0,-2 3 0,1 1 0,-67-14 0,1 7-108,-1 5-1,-144-2 1,-209 36-218,268 3 326,1 8 0,2 7 0,2 9 0,1 8 0,-237 106 0,83 6 0,321-159-110,-26 15 341,38-21-356,-1-1 0,0 1-1,1 1 1,0-1 0,-1 0 0,1 0-1,0 1 1,0 0 0,0-1 0,-2 6-1,2 0-6157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53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24575,'221'10'0,"-108"-6"0,369 15-1130,278 29-3391,236 47 3391,99 28 1130,-37 6-486,-132-12-1458,-179-26 1458,-178-28 761,-140-26 826,-100-29-826,-200-14-275,226-39 0,112-58 0,102-18 0,248 55 1020,7 67 499,-472 4-1289,1773 0 4789,-1796-5-4761,837 69-258,-1061-56 0,85 12 0,219-1 0,319-79 0,-478 28 0,2-4-1365,-204 22-5461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47.0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90 739 24575,'0'25'0,"0"1680"0,-52-2664 0,28 714 0,10-420 0,16 627 0,2-1 0,1 1 0,18-68 0,-16 85 0,1-1 0,1 2 0,0-1 0,2 1 0,0 1 0,1 0 0,28-33 0,-25 35 0,1 1 0,1 0 0,0 1 0,1 1 0,0 0 0,2 2 0,-1 0 0,1 1 0,1 1 0,0 1 0,0 1 0,1 0 0,0 2 0,1 1 0,-1 0 0,1 2 0,-1 1 0,1 0 0,32 3 0,14 5 0,-1 4 0,72 19 0,132 48 0,-256-72 0,55 15 251,71 25-1867,-124-38-5210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47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 24575,'0'0'0,"5"0"0,7 0 0,6 0 0,10 5 0,11 2 0,13-1 0,8-1 0,9-2 0,8-1 0,6-5 0,4-3 0,6 0 0,4-5 0,0 1 0,-7-4 0,-13 0 0,-20 3-8191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48.7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1 114 24575,'4'0'0,"0"1"0,0-1 0,0 1 0,1 0 0,-1 1 0,0-1 0,0 1 0,0-1 0,4 4 0,36 24 0,-17-11 0,109 56 0,24 14 0,-141-76 0,0 2 0,-1 1 0,0 0 0,-1 1 0,27 34 0,-31-33 0,0 1 0,-2 1 0,0 0 0,-1 0 0,9 27 0,-15-34 0,0 1 0,-1-1 0,-1 1 0,0 0 0,-1 0 0,0-1 0,-1 1 0,0 0 0,-1 0 0,-3 14 0,0-10 0,0 1 0,-2-1 0,0-1 0,-1 1 0,0-1 0,-1 0 0,-1-1 0,-1 0 0,0-1 0,-1 1 0,0-2 0,-1 0 0,-15 12 0,7-8 0,0-2 0,-1 0 0,-1-1 0,0-1 0,-1-1 0,-1-2 0,0 0 0,-34 9 0,51-17 0,-1 0 0,1 0 0,-1-1 0,0 0 0,1-1 0,-1 0 0,1 0 0,-1-1 0,-8-1 0,12 1 0,1 0 0,0 0 0,0 0 0,-1 0 0,1 0 0,0-1 0,0 0 0,0 1 0,1-1 0,-1 0 0,0-1 0,1 1 0,-1 0 0,1-1 0,0 1 0,0-1 0,0 0 0,0 0 0,0 0 0,0 0 0,1 0 0,-2-5 0,1-1 0,0 1 0,0 0 0,1-1 0,0 1 0,1-1 0,0 1 0,0-1 0,1 1 0,0-1 0,1 1 0,0 0 0,0-1 0,0 1 0,1 0 0,0 0 0,1 1 0,0-1 0,7-10 0,9-10 0,0 0 0,2 2 0,30-29 0,-41 44 0,314-306 0,-167 166 0,0 7 0,-46 43 0,-108 97 0,0 0 0,0 1 0,1-1 0,-1 1 0,9-4 0,-13 6 0,1 1 0,-1 0 0,0 0 0,1 0 0,-1 0 0,1 0 0,-1-1 0,1 1 0,-1 0 0,0 0 0,1 0 0,-1 0 0,1 0 0,-1 0 0,1 0 0,-1 1 0,1-1 0,-1 0 0,0 0 0,1 0 0,-1 0 0,1 0 0,-1 1 0,0-1 0,1 0 0,-1 0 0,1 1 0,-1 0 0,1 0 0,0 0 0,-1 0 0,1 1 0,-1-1 0,0 1 0,1-1 0,-1 1 0,0-1 0,0 0 0,0 1 0,0-1 0,0 1 0,0-1 0,-1 2 0,-29 150 0,9-59 0,-1 24 0,5 1 0,6 0 0,4 130 0,8-212 0,2 1 0,10 43 0,-10-68 0,0-1 0,0 1 0,1-1 0,1 0 0,0-1 0,1 1 0,0-1 0,1 0 0,0-1 0,10 13 0,-15-21 0,1 1 0,-1-1 0,1 1 0,0-1 0,-1 0 0,1 0 0,0 0 0,0-1 0,0 1 0,1-1 0,-1 1 0,0-1 0,0 0 0,1 0 0,-1-1 0,1 1 0,-1-1 0,1 1 0,-1-1 0,1 0 0,-1 0 0,1-1 0,-1 1 0,7-3 0,0 0 0,-1-1 0,1-1 0,-1 0 0,0 0 0,0-1 0,0 0 0,8-9 0,0 0 0,-1-1 0,0-1 0,-2 0 0,0-1 0,0 0 0,-2-1 0,-1-1 0,18-40 0,-17 30 0,-2 0 0,0 0 0,-3-1 0,0-1 0,3-56 0,-10 64 0,-1 1 0,-1 0 0,-1 0 0,-1 0 0,-1 0 0,-1 0 0,-1 1 0,-1 0 0,-1 1 0,0-1 0,-2 2 0,-22-33 0,25 41 0,4 6 0,0 1 0,0-1 0,1 0 0,0 0 0,0-1 0,-2-6 0,4 10 0,1 1 0,0 0 0,-1 0 0,1 0 0,0 0 0,1 0 0,-1-1 0,0 1 0,1 0 0,-1 0 0,1 0 0,-1 0 0,1 0 0,0 0 0,0 0 0,0 0 0,0 0 0,0 0 0,1 1 0,-1-1 0,0 0 0,1 1 0,2-3 0,14-11 0,0 0 0,0 1 0,2 1 0,24-12 0,87-37 0,-104 51 0,15-7 0,0 2 0,1 2 0,0 2 0,1 2 0,1 2 0,-1 1 0,1 3 0,51 1 0,-69 4 0,0 1 0,0 2 0,0 0 0,-1 2 0,0 0 0,0 2 0,-1 1 0,0 1 0,0 2 0,-1 0 0,-1 1 0,0 1 0,-1 2 0,40 34 0,-42-28 0,-1 0 0,0 1 0,-2 1 0,-1 1 0,-1 0 0,-1 1 0,-1 1 0,-1 0 0,10 37 0,-3 0 0,-4 2 0,14 133 0,-22-54 0,-17 212 0,-2-24 0,36-375 0,262-467 0,-199 375 0,176-204 0,-245 318 0,1 0 0,1 1 0,1 1 0,36-25 0,-47 37 0,-1 0 0,1 1 0,0 0 0,0 1 0,1 0 0,-1 1 0,1 0 0,0 1 0,0 0 0,0 0 0,0 1 0,0 1 0,0 0 0,14 1 0,-20 0 0,0 0 0,0 0 0,0 1 0,0-1 0,0 1 0,-1 0 0,1 1 0,-1-1 0,1 1 0,-1 0 0,0 0 0,5 5 0,1 2 0,-1 0 0,0 1 0,8 14 0,-7-11 0,-8-12 0,0 1 0,0-1 0,0 0 0,0-1 0,0 1 0,1 0 0,-1-1 0,1 1 0,-1-1 0,1 1 0,0-1 0,0 0 0,-1 0 0,1-1 0,0 1 0,0-1 0,0 1 0,0-1 0,0 0 0,0 0 0,-1 0 0,1 0 0,0-1 0,0 1 0,0-1 0,0 1 0,5-3 0,8-3 0,0 0 0,0-2 0,23-12 0,-28 13 0,95-59 0,169-138 0,-206 150 0,-65 50 0,10-7 0,0 1 0,0 0 0,28-14 0,-37 22 0,-1 0 0,0 1 0,0-1 0,1 1 0,-1 0 0,1 0 0,-1 1 0,1-1 0,-1 1 0,1 0 0,-1 1 0,1-1 0,-1 1 0,1-1 0,-1 1 0,0 0 0,1 1 0,-1-1 0,7 4 0,4 5 0,-1-1 0,0 2 0,-1 0 0,0 0 0,-1 1 0,0 1 0,-1 0 0,0 1 0,-1 0 0,-1 0 0,0 1 0,9 22 0,2 10 0,-2 0 0,22 97 0,21 226 0,-50-285 0,0 45 0,-1-102-1365,-4-18-5461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49.2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1123 1 24575,'-6'18'0,"-18"21"0,-29 36 0,-2 3 0,-374 708-928,286-476 835,-118 369 0,218-535 93,-37 219 0,66-267 0,5 0 0,4 1 0,9 132 0,2-164 0,18 82 0,-17-118 0,1 0 0,1 0 0,2-1 0,1 0 0,15 27 0,-20-44-15,0-1 0,0 1-1,0-1 1,2-1 0,-1 0-1,1 0 1,0 0 0,1-1 0,0-1-1,0 0 1,1 0 0,0-1-1,0 0 1,0-1 0,1 0-1,0-1 1,0 0 0,0-1-1,17 2 1,37 3-295,0-4 0,74-4 0,-132 0 111,168-5-5443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49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178 0 24575,'-1'1'0,"-1"1"0,1-1 0,0 0 0,0 1 0,0-1 0,0 1 0,1-1 0,-1 1 0,0 0 0,1-1 0,-1 1 0,0 1 0,0 0 0,-7 21 0,1 0 0,0 0 0,-3 34 0,-2 78 0,7-67 0,-88 934 0,70-263-1365,23-722-5461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49.9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448 0 24575,'13'12'0,"-7"-6"0,18 19 0,-1 0 0,37 53 0,-49-61 0,0 1 0,-2 0 0,0 1 0,-1 0 0,-1 1 0,5 22 0,-6-14 0,-2 0 0,-1 0 0,-1 0 0,-1 0 0,-2 0 0,-1 0 0,-1 0 0,-1 0 0,-2 0 0,-17 51 0,-1-16 0,-4-1 0,-2-1 0,-52 78 0,62-107 0,-176 269 0,189-292 0,-118 177 0,104-150 0,1 0 0,2 1 0,-18 55 0,26-47-1365,9-32-5461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19.3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386 72 24575,'-1'18'0,"-4"1"0,0 1 0,-15 30 0,4-6 0,-125 379 0,137-411 0,-151 515 0,122-345 0,31-174 0,1-4 0,0 1 0,0-1 0,1 0 0,-1 1 0,1-1 0,0 1 0,0-1 0,2 7 0,-2-11 0,0 1 0,0-1 0,0 0 0,0 0 0,0 0 0,0 0 0,1 0 0,-1 0 0,0 0 0,0 0 0,0 0 0,0 1 0,0-1 0,0 0 0,0 0 0,1 0 0,-1 0 0,0 0 0,0 0 0,0 0 0,0 0 0,0 0 0,1 0 0,-1 0 0,0 0 0,0 0 0,0 0 0,0 0 0,0 0 0,0 0 0,1 0 0,-1 0 0,0-1 0,0 1 0,0 0 0,0 0 0,0 0 0,0 0 0,1 0 0,-1 0 0,0 0 0,0 0 0,0 0 0,0 0 0,0-1 0,0 1 0,0 0 0,0 0 0,0 0 0,0 0 0,0 0 0,0 0 0,0-1 0,1 1 0,-1 0 0,0 0 0,0 0 0,0 0 0,0-1 0,5-10 0,14-64 0,27-84 0,-3 43 0,213-539 0,-233 594 0,-14 37 0,14-29 0,-23 51 0,1 1 0,0 0 0,-1-1 0,1 1 0,0 0 0,0 0 0,0 0 0,0-1 0,0 1 0,0 0 0,0 0 0,0 1 0,1-1 0,-1 0 0,0 0 0,1 0 0,-1 1 0,0-1 0,1 1 0,-1-1 0,1 1 0,-1 0 0,2-1 0,0 1 0,0 1 0,-1-1 0,1 0 0,-1 1 0,1 0 0,-1-1 0,1 1 0,-1 0 0,0 1 0,1-1 0,-1 0 0,3 3 0,3 1 0,-1 2 0,0-1 0,0 1 0,0 0 0,-1 0 0,6 11 0,23 44 0,-2 1 0,30 88 0,10 62 0,-41-115 0,51 113 0,-81-206 0,1 0 0,-1 0 0,1-1 0,0 0 0,0 1 0,0-1 0,1 0 0,0 0 0,-1-1 0,1 1 0,0-1 0,1 0 0,-1 0 0,8 4 0,-6-5 0,-1 0 0,1-1 0,0 0 0,0 0 0,-1 0 0,1 0 0,0-1 0,0 0 0,0 0 0,0-1 0,0 1 0,9-4 0,9-2 0,-1-1 0,0-1 0,0-2 0,-1 0 0,28-17 0,101-76 0,-115 78 0,55-45 0,150-148 0,56-107 0,-158 148 0,-95 118 0,-6 13 0,19-28 0,-57 74 0,1-1 0,-1 0 0,1 0 0,-1 0 0,1 0 0,0 1 0,-1-1 0,1 0 0,0 1 0,0-1 0,-1 0 0,1 1 0,0-1 0,0 1 0,0-1 0,0 1 0,0 0 0,0-1 0,1 1 0,-1 0 0,0 0 0,-1 0 0,1 0 0,0 1 0,-1-1 0,1 0 0,0 0 0,-1 1 0,1-1 0,0 0 0,-1 1 0,1-1 0,-1 1 0,1-1 0,-1 1 0,1-1 0,-1 1 0,1-1 0,-1 1 0,1 1 0,2 3 0,0 0 0,-1 1 0,0-1 0,0 1 0,2 9 0,6 51 0,-3-1 0,-3 1 0,-4 67 0,-1-56 0,-17 361 0,-25 1 0,39-399 0,-21 648 0,25-662-1365,0-15-5461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0.5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24575,'8'2'0,"-1"-1"0,0-1 0,1 1 0,7-2 0,27 3 0,-26 2 0,0 1 0,0 0 0,0 1 0,-1 0 0,0 2 0,0 0 0,-1 0 0,0 1 0,0 1 0,-1 0 0,0 1 0,-1 1 0,0 0 0,-1 0 0,0 1 0,14 24 0,-11-14 0,-1 0 0,-1 1 0,-1 0 0,-2 0 0,0 2 0,-2-1 0,0 1 0,-2 0 0,4 52 0,-8-27 0,-2 1 0,-3-1 0,-2 0 0,-16 65 0,-5-14 0,-44 108 0,27-99 0,-61 182 0,95-254 0,0 0 0,3 0 0,2 1 0,1-1 0,2 69 0,3-99 0,0 1 0,0-1 0,1 1 0,0-1 0,1 0 0,0 0 0,0 0 0,1 0 0,0 0 0,7 9 0,-4-8 0,0-1 0,1 0 0,0-1 0,1 0 0,-1 0 0,2 0 0,-1-2 0,11 7 0,-5-5 0,0 0 0,1-1 0,0-1 0,0-1 0,0 0 0,0-1 0,1-1 0,0-1 0,0 0 0,31-1 0,10-4 0,102-19 0,-160 22 0,64-13 0,-1-3 0,75-28 0,113-65 0,-232 99-455,0 0 0,31-25 0,-32 21-6371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0.9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1 24575,'1'0'0,"0"0"0,0 1 0,1-1 0,-1 1 0,0-1 0,0 1 0,0 0 0,0-1 0,0 1 0,0 0 0,0 0 0,0 0 0,0 0 0,0 0 0,-1 0 0,1 0 0,0 0 0,-1 0 0,1 0 0,0 0 0,0 3 0,1 0 0,23 43 0,-2 2 0,29 94 0,-49-134 0,123 430 0,-102-349 0,110 522-3589,-120-507 2692,-4 0 0,-4 1-1,-16 202 1,-10-168 897,-6-1 0,-56 172 0,-124 255 0,-1-107-405,188-421-203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1.6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1449 2220 24575,'-1'0'0,"0"0"0,0 0 0,0 0 0,0 0 0,0 0 0,-1 0 0,1 0 0,0 0 0,0 1 0,0-1 0,0 0 0,0 0 0,0 1 0,1-1 0,-3 2 0,-4 1 0,-132 52 0,39-13 0,-23 4 0,-161 38 0,234-73 0,-1-2 0,0-2 0,-1-2 0,0-3 0,0-2 0,-65-8 0,102 6 0,0 0 0,-1-2 0,1 0 0,1-1 0,-1 0 0,1-1 0,-1 0 0,-18-13 0,25 13 0,1 0 0,-1 0 0,1 0 0,1-1 0,-1 0 0,1 0 0,0-1 0,1 0 0,0 0 0,0 0 0,1 0 0,0-1 0,0 0 0,1 0 0,-3-11 0,2 0 0,1 0 0,1 1 0,1-2 0,1 1 0,0 0 0,6-37 0,4 5 0,23-73 0,-1 34 0,3 1 0,82-146 0,122-155 0,0 50 0,-64 95 0,-150 210 0,-2-1 0,-2-1 0,-1-1 0,16-47 0,-35 81 0,1 0 0,-1 0 0,0 0 0,0 0 0,-1-1 0,1 1 0,-1 0 0,-1 0 0,1 0 0,0 0 0,-1 0 0,0 0 0,-1 0 0,-2-8 0,1 6 0,-1 0 0,0 0 0,0 0 0,-1 0 0,1 1 0,-2 0 0,1 0 0,-10-8 0,-3-1 0,-1 1 0,-1 1 0,0 1 0,-1 1 0,-30-12 0,13 9 0,-1 0 0,-1 3 0,0 1 0,0 2 0,-1 2 0,-54-1 0,63 6 0,0 2 0,1 1 0,-1 2 0,0 1 0,1 1 0,0 2 0,0 1 0,-49 22 0,65-24 0,1 1 0,0 0 0,1 1 0,0 1 0,0 0 0,1 1 0,0 0 0,1 1 0,-15 20 0,14-15 0,1 1 0,1 0 0,0 1 0,2 0 0,0 1 0,-8 31 0,7-12 0,2 0 0,-3 69 0,10 76 0,40 235 0,29-3 0,-21-131 0,7 106 0,38 213 0,-85-563 171,18 49 0,-20-73-456,1-1 1,0 1-1,1-1 1,1 0-1,15 20 1,-6-15-6542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2.0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601 1 24575,'0'5'0,"-1"0"0,0 1 0,-1-1 0,1 0 0,-1 0 0,0 0 0,0-1 0,-1 1 0,1 0 0,-1-1 0,-5 7 0,-6 11 0,-246 528 0,228-474 0,-136 376 0,141-356 0,4 1 0,-18 183 0,35-196 0,3 1 0,5-1 0,19 134 0,-14-175 0,2-1 0,2 0 0,2 0 0,1-1 0,3-1 0,1 0 0,2-1 0,44 64 0,-42-73 0,2-1 0,0-1 0,2-2 0,1 0 0,2-1 0,0-2 0,1-1 0,1-2 0,1 0 0,1-3 0,41 17 0,-34-20-682,71 16-1,-48-18-6143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2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33 24575,'37'-17'0,"-2"11"0,1 1 0,0 2 0,-1 2 0,1 1 0,0 2 0,60 10 0,-77-8 0,-1 0 0,1 1 0,-1 1 0,-1 1 0,1 0 0,-1 2 0,0-1 0,-1 2 0,0 1 0,-1 0 0,0 0 0,18 20 0,-23-21 0,-1 0 0,0 1 0,-1 0 0,0 0 0,-1 1 0,-1 0 0,0 1 0,0-1 0,-1 1 0,-1 0 0,0 0 0,0 1 0,-2-1 0,0 1 0,0 0 0,-1-1 0,-2 25 0,-3-1 0,-2 0 0,-21 70 0,-36 70 0,53-151 0,-132 278 0,20-49 0,120-252 0,1 0 0,0 0 0,0 1 0,0-1 0,0 0 0,0 1 0,1-1 0,-1 0 0,1 1 0,0-1 0,0 1 0,0-1 0,2 5 0,-1-6 0,0 1 0,0 0 0,0-1 0,1 0 0,-1 1 0,1-1 0,0 0 0,0 0 0,-1 0 0,1 0 0,1 0 0,-1 0 0,0 0 0,0-1 0,1 1 0,3 1 0,14 7 0,1-1 0,1 0 0,-1-2 0,1 0 0,1-2 0,45 6 0,140-2 0,-188-9 0,153-6 342,-148 4-684,0-2 1,-1-1 0,1 0-1,42-17 1,-49 14-6485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2.8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901 0 24575,'-1'9'0,"0"0"0,0-1 0,-1 0 0,0 1 0,-1-1 0,0 0 0,-7 13 0,-2 9 0,-74 182 0,-144 254 0,174-373 0,-89 114 0,-87 71 0,135-164-1365,77-94-5461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3.4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16 210 24575,'1'-2'0,"0"0"0,0 0 0,0 0 0,0-1 0,0 2 0,1-1 0,-1 0 0,1 0 0,-1 0 0,1 1 0,0-1 0,0 1 0,0-1 0,0 1 0,0 0 0,0-1 0,0 1 0,3-1 0,-2 0 0,37-18 0,0 0 0,1 3 0,71-20 0,134-14 0,-150 37 0,0 4 0,142 5 0,-224 5 0,1 1 0,-1 1 0,1 0 0,-1 1 0,0 1 0,17 6 0,-26-8 0,0 0 0,0 1 0,0 0 0,-1-1 0,0 2 0,1-1 0,-1 0 0,0 1 0,-1 0 0,1 0 0,-1 0 0,0 0 0,0 1 0,0-1 0,0 1 0,-1 0 0,0 0 0,0 0 0,0 0 0,1 5 0,-1 3 0,0 0 0,-1 0 0,-1-1 0,0 1 0,0 0 0,-2 0 0,1 0 0,-2-1 0,0 1 0,0-1 0,-1 1 0,-8 16 0,-8 14 0,-51 78 0,-139 166 0,134-191 0,-104 172 0,168-247 0,1 1 0,1 0 0,-9 29 0,17-45 0,0-1 0,1 1 0,-1-1 0,2 1 0,-1 0 0,0-1 0,1 1 0,0 0 0,1-1 0,-1 1 0,1 0 0,0-1 0,0 1 0,1 0 0,0-1 0,0 0 0,0 1 0,0-1 0,6 8 0,-1-4 0,1-2 0,0 1 0,0-1 0,0 0 0,0-1 0,18 11 0,63 26 0,-56-28 0,211 77 0,-63-26 0,-87-28 0,93 54 0,-174-85 0,-1 1 0,1 1 0,-1 0 0,-1 1 0,1 0 0,10 14 0,-17-18 0,0 0 0,0 1 0,-1 0 0,0-1 0,-1 1 0,1 0 0,-2 1 0,1-1 0,-1 1 0,0-1 0,0 1 0,-1 0 0,1 13 0,-3-1 0,0-1 0,-2 1 0,-1-1 0,0 0 0,-1 0 0,-1-1 0,-1 1 0,-1-2 0,0 1 0,-1-1 0,-1 0 0,-17 22 0,-6 3 0,-2 0 0,-1-3 0,-53 45 0,-16 5 0,-172 112 0,190-147 0,-2-4 0,-163 66 0,197-97 171,-96 23 0,114-35-598,1-2 0,-1-1 1,-62-2-1,37-7-6399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3.7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1082 1 24575,'11'17'0,"-10"-15"0,149 354 0,-114-249 0,-6 2 0,30 203 0,-21 232 0,-38-447 0,-5 0 0,-4-1 0,-29 137 0,21-165 0,-3-2 0,-3 0 0,-2-1 0,-4-2 0,-56 96 0,20-60-1,-4-3-1,-5-4 1,-3-2-1,-124 111 0,89-105-471,-3-4-1,-5-5 0,-142 77 1,180-118-5816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4.8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24575,'1'-1'0,"-1"0"0,0 0 0,0 0 0,1 0 0,-1 0 0,0 1 0,1-1 0,-1 0 0,1 0 0,-1 0 0,1 1 0,0-1 0,-1 0 0,1 0 0,0 1 0,-1-1 0,1 1 0,0-1 0,0 0 0,0 1 0,-1 0 0,3-1 0,24-10 0,-14 6 0,0 1 0,0 0 0,0 1 0,0 0 0,1 1 0,0 1 0,-1 0 0,1 0 0,0 2 0,-1 0 0,17 2 0,-4 2 0,1 1 0,-1 1 0,0 1 0,30 15 0,-41-16 0,0 1 0,0 0 0,0 1 0,-1 1 0,0 0 0,-1 1 0,13 14 0,-17-15 0,-1 0 0,0 0 0,-1 1 0,0 0 0,-1 0 0,0 1 0,-1-1 0,0 1 0,0 1 0,2 13 0,-2 3 0,-1 0 0,-1 0 0,-1 1 0,-2-1 0,-1 1 0,-1-1 0,-9 39 0,-7 18 0,-35 94 0,-183 401 0,109-289 0,101-231 0,-30 117 0,55-174 0,0 0 0,0 0 0,1 0 0,-1 0 0,1 0 0,0-1 0,0 1 0,1 0 0,-1 0 0,1 0 0,0 0 0,0 0 0,0-1 0,0 1 0,4 6 0,-2-6 0,0 0 0,0 0 0,0-1 0,0 1 0,1-1 0,-1 0 0,1 0 0,0 0 0,0-1 0,0 1 0,1-1 0,7 3 0,9 3 0,1-1 0,0-1 0,0-1 0,1-1 0,-1-1 0,1-1 0,0-1 0,42-4 0,-5-3 0,0-4 0,66-18 0,121-46 0,62-15 0,-275 82-455,-1 1 0,44 0 0,-41 5-6371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5.4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24575,'0'25'0,"1"113"0,-13 358 0,-1-332 0,9 203 0,6-343-455,1 0 0,9 33 0,-7-37-6371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19.7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24575,'6'1'0,"0"0"0,0 0 0,-1-1 0,1 0 0,8-1 0,8-1 0,779 2-1365,-791 0-5461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5.7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196 0 24575,'2'1'0,"0"0"0,1 0 0,-1 0 0,0 0 0,0 0 0,0 1 0,0-1 0,0 1 0,0-1 0,0 1 0,0 0 0,0-1 0,-1 1 0,1 0 0,1 4 0,6 4 0,41 46 0,-2 3 0,66 106 0,51 148 0,-138-254 0,-3 1 0,-2 1 0,-3 1 0,-3 1 0,-3 1 0,7 82 0,-16-60 0,-3 0 0,-5 0 0,-3-1 0,-36 163 0,11-127 0,-4-2 0,-93 204 0,100-262 0,-3 0 0,-2-3 0,-3-1 0,-2-1 0,-2-2 0,-3-2 0,-73 66 0,43-56-1365,12-15-5461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6.1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24575,'-6'25'0,"0"-2"0,-4 63 0,3 154 0,6-151 0,1 925-703,50 1 1,14-574 702,-47-366 0,4-1 0,3-1 0,57 123 0,-57-154 0,1-1 0,2-2 0,1 0 0,3-2 0,1-1 0,1-1 0,2-2 0,1-2 0,2-1 0,41 25 0,76 40-1131,8-4-4524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6.6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60 24575,'2'1'0,"1"-1"0,-1 1 0,1-1 0,0 0 0,0 0 0,-1 0 0,6-1 0,2 0 0,16 0 0,40-8 0,-5 1 0,631-34 0,-504 44-1365,-163-2-5461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8.1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600 0 24575,'-3'0'0,"1"1"0,-1-1 0,1 1 0,0 0 0,-1-1 0,1 1 0,0 0 0,-1 1 0,1-1 0,0 0 0,0 0 0,0 1 0,-3 2 0,-24 27 0,-19 32 0,-64 110 0,-24 79 0,121-222 0,-39 77 0,-40 114 0,76-171 0,3 1 0,2 1 0,2 0 0,-7 93 0,17-119 0,0 0 0,2 0 0,1 0 0,1 0 0,11 42 0,-10-56 0,0 0 0,1 1 0,0-2 0,0 1 0,2-1 0,-1 0 0,1 0 0,1 0 0,0-1 0,1 0 0,-1-1 0,2 0 0,13 10 0,-15-13 0,0-2 0,0 1 0,1-1 0,-1-1 0,1 1 0,0-2 0,0 1 0,0-1 0,0 0 0,0-1 0,1 0 0,12-1 0,7-1 0,1-1 0,46-11 0,-5-2 0,-1-4 0,-1-3 0,-1-3 0,122-63 0,-117 46 0,-2-2 0,-2-4 0,122-109 0,-177 143 0,-1 0 0,0 0 0,-1-1 0,-1 0 0,0-1 0,-1-1 0,13-29 0,-47 85 0,22-33 0,0 1 0,0-1 0,1 0 0,0 1 0,0-1 0,1 1 0,-1-1 0,1 1 0,1-1 0,-1 1 0,3 7 0,-2-10 0,0-1 0,0 1 0,1-1 0,0 0 0,0 0 0,0 0 0,0 0 0,0 0 0,0 0 0,1 0 0,-1-1 0,1 1 0,0-1 0,0 0 0,0 1 0,0-1 0,0-1 0,0 1 0,1 0 0,-1-1 0,5 1 0,1 1 0,0-1 0,0 0 0,1 0 0,0-1 0,-1 0 0,14-1 0,60-9 0,-71 8 0,16-4 0,0 0 0,-1-2 0,0-1 0,0-1 0,-1-1 0,0-1 0,-1-2 0,28-18 0,-33 18 0,-1 0 0,-1-2 0,-1 0 0,0-1 0,-1-1 0,0-1 0,-2 0 0,0-1 0,-1 0 0,13-27 0,-22 38 0,-1 0 0,0 0 0,0 0 0,-1 0 0,0 0 0,0-1 0,1-16 0,-3 24 0,0-1 0,-1 0 0,1 0 0,0 0 0,0 0 0,-1 0 0,1 0 0,-1 0 0,0 0 0,0 0 0,1 1 0,-1-1 0,0 0 0,0 1 0,-1-1 0,0-1 0,0 1 0,0 1 0,0 0 0,1 0 0,-1 0 0,0 0 0,0 1 0,0-1 0,0 0 0,0 1 0,0-1 0,0 1 0,0 0 0,0 0 0,0 0 0,0 0 0,0 0 0,0 0 0,0 0 0,-2 1 0,-3 1 0,1 0 0,0 0 0,0 0 0,0 1 0,1 0 0,-1 0 0,1 0 0,-1 1 0,1-1 0,0 1 0,-7 8 0,-1 1 0,1 2 0,-19 25 0,29-37 0,0 0 0,0 0 0,1 0 0,-1 0 0,1 1 0,0-1 0,0 0 0,0 1 0,0-1 0,0 1 0,1-1 0,0 1 0,-1-1 0,1 1 0,0-1 0,1 1 0,-1-1 0,1 1 0,0-1 0,0 1 0,0-1 0,0 1 0,0-1 0,1 0 0,-1 0 0,1 0 0,0 0 0,0 0 0,0 0 0,3 3 0,3 2 0,-1-1 0,1 0 0,0 0 0,1-1 0,0 0 0,0 0 0,0-1 0,0 0 0,13 4 0,12 2 0,0-1 0,0-2 0,1-1 0,0-2 0,0-2 0,50 0 0,-21-6 0,-1-2 0,109-23 0,-75 4 0,-1-3 0,-1-5 0,-2-4 0,-1-4 0,151-91 0,-129 52 0,132-118 0,-243 194 0,1-1 0,-1 1 0,1-1 0,-1 1 0,0-1 0,0 0 0,-1 0 0,1 0 0,1-5 0,-4 8 0,1 0 0,-1 0 0,0 0 0,0 0 0,0 0 0,1 1 0,-1-1 0,0 0 0,0 0 0,0 0 0,0 0 0,-1 0 0,1 1 0,0-1 0,0 0 0,0 0 0,-1 0 0,1 0 0,0 1 0,-1-1 0,0-1 0,0 1 0,-1 0 0,1 0 0,0 0 0,-1 0 0,1 0 0,-1 0 0,1 0 0,-1 1 0,1-1 0,-1 1 0,0-1 0,1 1 0,-1 0 0,0-1 0,-2 1 0,-6 0 0,1 0 0,0 1 0,0 0 0,0 0 0,-1 1 0,1 0 0,0 1 0,-16 7 0,-69 38 0,81-40 0,5-4 0,1 0 0,0 1 0,0 0 0,0 0 0,1 0 0,-1 1 0,2 0 0,-1 1 0,-7 10 0,11-14 0,0 1 0,0-1 0,1 1 0,-1 0 0,1 0 0,0-1 0,0 1 0,0 0 0,1 0 0,0 0 0,-1 0 0,1 0 0,0 0 0,1 0 0,-1 0 0,1 0 0,0 0 0,0 0 0,0 0 0,0 0 0,1-1 0,1 5 0,7 10 0,1-1 0,0 0 0,19 22 0,44 43 0,-28-38 0,65 47 0,-62-52 0,60 59 0,-103-92 0,-1 1 0,1 0 0,-1 0 0,0 0 0,-1 1 0,0 0 0,0-1 0,0 1 0,-1 1 0,0-1 0,1 10 0,-2-7 0,-1 0 0,0 0 0,-1 1 0,0-1 0,-1 0 0,0 0 0,-1 1 0,-3 11 0,-3 6 0,-1 0 0,-2-1 0,0 0 0,-2-1 0,-1 0 0,-23 31 0,13-25 0,-2 0 0,-1-3 0,-1 0 0,-35 28 0,3-12 0,-2-2 0,-2-3 0,-1-2 0,-112 46 0,131-65-1365,10-7-5461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8.8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271 0 24575,'-1'1'0,"-1"0"0,1-1 0,-1 1 0,1 0 0,-1 0 0,1 0 0,-1 0 0,1 0 0,0 0 0,0 1 0,0-1 0,-1 0 0,1 1 0,0-1 0,0 0 0,1 1 0,-1-1 0,0 1 0,0 0 0,1-1 0,-1 4 0,-3 2 0,-20 52 0,2 1 0,3 1 0,-12 67 0,21-85 0,-31 170 0,38-178 0,0 0 0,3 1 0,0-1 0,7 39 0,-5-60 0,1 0 0,0 0 0,1-1 0,0 1 0,1-1 0,1 0 0,8 15 0,-11-22 0,1-1 0,-1-1 0,1 1 0,0 0 0,0-1 0,1 0 0,-1 0 0,1 0 0,0-1 0,0 1 0,0-1 0,1 0 0,-1-1 0,1 1 0,-1-1 0,1 0 0,0-1 0,0 1 0,7 0 0,-2-1 0,0 0 0,1-1 0,-1 0 0,0-1 0,1-1 0,-1 0 0,0 0 0,0-1 0,21-8 0,-17 4 0,0-1 0,0 0 0,0-1 0,-1-1 0,25-23 0,-12 6 0,-1-2 0,-1 0 0,-2-2 0,-1-1 0,19-38 0,-21 33 0,26-66 0,-39 82 0,-1 1 0,-1-1 0,0 0 0,-2-1 0,2-24 0,-5 37 0,-1 0 0,1 0 0,-2 0 0,1 0 0,-1 1 0,0-1 0,-1 0 0,0 1 0,0-1 0,-1 1 0,0 0 0,0 0 0,-1 0 0,0 1 0,-1 0 0,0 0 0,0 0 0,0 1 0,0 0 0,-1 0 0,0 0 0,-1 1 0,-12-7 0,0 1 0,-1 1 0,-1 1 0,0 1 0,0 1 0,0 0 0,-1 2 0,-46-4 0,43 7 0,0 1 0,0 1 0,0 1 0,0 2 0,0 0 0,1 2 0,-46 14 0,60-14 0,-1-1 0,1 2 0,0 0 0,0 0 0,1 1 0,-1 0 0,-17 17 0,22-17 0,0-1 0,1 1 0,0 0 0,0 1 0,0-1 0,1 1 0,0 0 0,1 0 0,-1 0 0,2 0 0,-1 1 0,-1 11 0,3-14 0,0-1 0,1 0 0,0 0 0,0 0 0,0 1 0,1-1 0,-1 0 0,1 0 0,0 0 0,1 0 0,-1 0 0,1 0 0,0 0 0,5 8 0,-3-7 0,1 0 0,0 0 0,0 0 0,0-1 0,0 0 0,1 0 0,0-1 0,0 1 0,10 4 0,4 1 0,2-1 0,-1-1 0,1-1 0,0 0 0,43 5 0,-20-7 0,0-1 0,0-3 0,48-5 0,135-22 0,-191 21 0,191-34 311,-66 10-1987,-109 21-5150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9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1 358 24575,'24'-13'0,"7"-2"0,1 1 0,35-10 0,9-3 0,41-17 0,177-40 0,128-1 0,-342 69 150,-18 3-655,1 3 0,82-3 0,-126 13-6321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9:59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121 1 24575,'-12'24'0,"5"-3"0,0 0 0,1 1 0,1 0 0,1 0 0,-1 37 0,3-45 0,-14 150 0,-33 394 0,42-229-1365,7-289-5461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0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649 1 24575,'-13'6'0,"8"1"0,-1 0 0,1 1 0,0-1 0,1 1 0,0 1 0,0-1 0,1 0 0,0 1 0,-3 10 0,-7 19 0,-52 128 0,-271 708 0,293-750 0,6 3 0,5 1 0,-25 208 0,53-286 0,1 1 0,3 0 0,2 0 0,2-1 0,16 74 0,-12-88 0,2-1 0,1-1 0,2 0 0,2-1 0,0 0 0,3-1 0,0-1 0,33 41 0,-33-49-124,1-1 0,2-1 0,0 0 0,1-2 0,1 0 0,1-2-1,0 0 1,1-2 0,1-1 0,35 15 0,-16-15-6702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0.7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1 269 24575,'6'-17'0,"-1"11"0,0 1 0,0 1 0,1-1 0,-1 1 0,1 0 0,0 0 0,0 0 0,1 1 0,-1 0 0,13-3 0,2-3 0,272-110 0,-231 99 0,1 3 0,121-17 0,-163 31 0,0 2 0,1 0 0,-1 2 0,22 3 0,-38-4 0,0 1 0,1 0 0,-1 0 0,0 0 0,1 1 0,-1 0 0,0 0 0,0 0 0,-1 0 0,1 1 0,0 0 0,-1 0 0,0 0 0,1 1 0,-1 0 0,0-1 0,-1 1 0,1 1 0,-1-1 0,0 0 0,3 6 0,-2 1 0,0 1 0,-1-1 0,-1 1 0,0-1 0,0 1 0,-1 0 0,-1 0 0,0 0 0,-1 0 0,0-1 0,0 1 0,-6 19 0,-5 14 0,-34 79 0,40-109 0,-120 255 0,33-77 0,42-86 0,17-39 0,-31 94 0,64-159 0,0 0 0,0 0 0,0 1 0,0-1 0,1 0 0,0 1 0,-1-1 0,1 0 0,1 1 0,-1-1 0,0 0 0,1 1 0,-1-1 0,1 0 0,0 1 0,0-1 0,3 5 0,-1-4 0,-1-1 0,1 1 0,1 0 0,-1-1 0,0 0 0,1 0 0,0 0 0,0 0 0,0 0 0,0-1 0,8 4 0,46 19 0,107 30 0,-104-37 0,97 43 0,-153-60 0,-1 1 0,1 1 0,-1-1 0,0 1 0,0-1 0,0 1 0,-1 0 0,1 1 0,-1-1 0,1 1 0,-1-1 0,4 8 0,-6-8 0,1 0 0,-1 1 0,0-1 0,-1 1 0,1 0 0,-1-1 0,1 1 0,-1-1 0,0 1 0,0 0 0,-1-1 0,1 1 0,-1 0 0,0-1 0,1 1 0,-2-1 0,-1 5 0,-2 5 0,-1 0 0,-1 0 0,0 0 0,-1-1 0,0 0 0,-1 0 0,-11 11 0,-11 8 0,-37 29 0,24-24 0,-2-2 0,-1-2 0,-1-2 0,-2-3 0,-1-1 0,-1-3 0,-1-2 0,-1-3 0,-93 20 0,132-35 0,0-1 0,-1 0 0,1-1 0,-1-1 0,1 0 0,-1-1 0,1-1 0,-1-1 0,-26-7 0,26 2-1365,5-2-5461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1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18 24575,'0'0'0,"5"0"0,2 0 0,5 0 0,0 0 0,3 0 0,4 0 0,4 0 0,8 0 0,4 0 0,0-5 0,0-2 0,-5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0.1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356 0 24575,'-1'13'0,"-40"259"0,-70 445 0,71-473 0,-81 393 0,84-514-1365,33-106-5461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1.4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2 24575,'4'1'0,"-1"0"0,0-1 0,1 0 0,-1 1 0,1-1 0,-1 0 0,1-1 0,4 0 0,7 0 0,27 0 0,-13 0 0,-1 1 0,36 5 0,-57-4 0,1 0 0,0 1 0,-1 0 0,0 1 0,1-1 0,-1 1 0,0 0 0,0 1 0,-1 0 0,1 0 0,-1 1 0,0-1 0,7 7 0,-9-6 0,-1 0 0,1 0 0,-1 0 0,0 0 0,0 0 0,-1 1 0,0-1 0,0 1 0,0 0 0,2 11 0,-1 6 0,1 34 0,-3-48 0,-2 24 0,0 0 0,-2 1 0,-2-1 0,-1-1 0,-1 1 0,-2-1 0,-23 55 0,-10 6 0,-65 105 0,50-104 0,28-50 0,2 1 0,3 1 0,-35 90 0,56-127 0,0 1 0,1 1 0,0-1 0,0 0 0,1 0 0,1 14 0,0-22 0,0 0 0,0 1 0,0-1 0,1 1 0,-1-1 0,1 0 0,-1 0 0,1 1 0,0-1 0,0 0 0,0 0 0,0 0 0,1 0 0,-1 0 0,1 0 0,-1 0 0,1 0 0,-1-1 0,1 1 0,0 0 0,0-1 0,0 0 0,0 1 0,0-1 0,0 0 0,0 0 0,0 0 0,1 0 0,-1-1 0,0 1 0,0 0 0,5-1 0,8 2 0,0-2 0,0 0 0,0-1 0,0-1 0,0 0 0,14-4 0,89-30 0,-93 28 0,19-7 0,481-154 0,-355 108-1365,-145 50-5461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1.9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24575,'23'25'0,"-2"0"0,0 2 0,-2 0 0,20 36 0,52 121 0,-90-180 0,44 102 0,-6 3 0,-4 1 0,40 221 0,-45-109 0,2 243 0,-31-308 0,-6 0 0,-7-1 0,-35 171 0,38-289 69,-1-1-1,-2 0 0,-1-1 0,-27 51 1,0-16-923,-49 67 1,64-101-5973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6.5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24575,'23'12'0,"43"5"0,1-3 0,131 11 0,-148-20 0,328 9 0,-161-10 0,-167 0-1365,-9 2-5461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6.7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1 331 24575,'0'0'0,"5"0"0,2 0 0,4 0 0,6 0 0,5-6 0,8-5 0,10-7 0,8-6 0,11-2 0,10-9 0,9-7 0,6-7 0,-2 0 0,-9 9 0,-17 10-8191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7.1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24575,'7'6'0,"54"37"0,117 61 0,-105-64 0,42 23 0,185 115 0,-286-167-250,0 0-1,-1 1 1,0 0-1,-1 1 1,0 0-1,-1 1 1,-1 0-1,0 1 1,-1 0-1,0 1 1,-2 0-1,0 0 1,0 1-1,-2-1 1,0 1-1,4 24 1,-3 5-86,-2 0 0,-1 0 0,-3 0 1,-2 0-1,-1 0 0,-3 0 0,-18 71 0,1-36-335,-3 0-1,-4-2 0,-49 93 1,30-81 671,-5-2 0,-3-3 0,-3-2 0,-5-2 0,-74 71 0,111-125 1719,0-2 0,-44 32 0,61-51-1437,0 1 1,-1-1 0,0-1-1,0 0 1,-1-1 0,0 0-1,0-1 1,0-1 0,0 0-1,-16 2 1,6-4-7109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2.4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1060 1 24575,'-15'0'0,"0"1"0,0 1 0,0 1 0,0 0 0,1 1 0,-15 5 0,-81 41 0,82-36 0,-61 31 0,-123 85 0,157-90 0,1 2 0,2 3 0,-50 56 0,92-90 0,-29 30 0,2 2 0,-59 91 0,87-117 0,0 0 0,1 0 0,1 1 0,0 0 0,-3 21 0,7-26 0,1 1 0,0-1 0,1 0 0,1 1 0,0-1 0,1 1 0,1-1 0,3 17 0,4 3 0,2 0 0,1-1 0,1 0 0,2-1 0,23 37 0,-6-19 0,2-1 0,50 54 0,124 96 0,-112-112 0,-34-30 0,99 100 0,-145-139 0,-2 1 0,0 1 0,-1 1 0,-1 0 0,-1 0 0,-1 1 0,12 33 0,-18-41 0,-1 1 0,0 0 0,-1 0 0,0 0 0,-2 0 0,1 1 0,-2-1 0,0 0 0,0 0 0,-1 0 0,-1 0 0,-1 0 0,0-1 0,0 1 0,-1-1 0,-1 0 0,-1 0 0,-14 22 0,4-11 0,-1-1 0,-2-1 0,0-1 0,-1 0 0,-1-2 0,-1 0 0,0-1 0,-29 15 0,-150 76 0,172-96 0,1-1 0,-2-1 0,1-2 0,-1-2 0,-38 6 0,39-11-1365,7-2-5461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2.8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24575,'0'23'0,"0"954"-1365,0-971-5461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2.9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24575,'0'0'0,"0"0"0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3.4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24575,'0'18'0,"10"24"0,17 48 0,1 2 0,-22-65 0,54 237 0,-52-215 0,-3 1 0,-1 0 0,-4 70 0,1-131 0,0 0 0,1 0 0,1 0 0,-1 1 0,6-13 0,13-18 0,1 1 0,30-39 0,-31 48 0,2-4 0,3 2 0,0 0 0,2 2 0,2 1 0,0 1 0,2 2 0,1 1 0,68-40 0,-96 63 0,-1 1 0,1 0 0,0 0 0,0 0 0,-1 1 0,1 0 0,0 0 0,0 0 0,0 0 0,0 1 0,0 0 0,1 0 0,-1 1 0,0-1 0,9 3 0,-10-2 0,0 1 0,-1-1 0,1 1 0,-1-1 0,0 1 0,1 1 0,-1-1 0,0 0 0,0 1 0,-1-1 0,1 1 0,0 0 0,-1 0 0,0 0 0,1 0 0,-1 0 0,0 1 0,-1-1 0,1 1 0,-1-1 0,2 7 0,9 39 0,-3 1 0,6 95 0,-4-21 0,-8-102-682,11 41-1,-2-29-6143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4.0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416 1 24575,'-18'23'0,"-29"50"0,-69 83 0,-2 2 0,95-124 0,2 1 0,-30 68 0,47-91 0,0-1 0,0 1 0,1 0 0,1 0 0,0 0 0,0 0 0,2 0 0,-1 0 0,1 0 0,2 14 0,-1-21 0,0-1 0,0 1 0,0 0 0,1-1 0,-1 1 0,1 0 0,0-1 0,1 0 0,-1 1 0,1-1 0,0 0 0,0 0 0,0-1 0,0 1 0,1-1 0,-1 1 0,1-1 0,0 0 0,0-1 0,0 1 0,0-1 0,1 1 0,-1-1 0,0 0 0,1-1 0,0 1 0,7 1 0,3-1 0,-1-1 0,1 0 0,-1-1 0,1-1 0,0 0 0,-1-1 0,0 0 0,1-1 0,-1-1 0,0 0 0,-1-1 0,26-12 0,-24 9 0,0 0 0,-1-1 0,0 0 0,-1-1 0,0-1 0,0 0 0,-1-1 0,-1 0 0,0-1 0,-1 0 0,10-15 0,-10 10 0,-1-1 0,0-1 0,-1 1 0,8-31 0,-14 39 0,1 0 0,-2 0 0,1 0 0,-2-1 0,1 1 0,-2 0 0,1-1 0,-2 1 0,1 0 0,-4-11 0,3 17 0,0 0 0,0 0 0,0 1 0,0-1 0,-1 1 0,0-1 0,0 1 0,0 0 0,0 0 0,-1 1 0,1-1 0,-1 1 0,0-1 0,0 1 0,0 0 0,-1 1 0,1-1 0,-1 1 0,0 0 0,1 0 0,-1 0 0,0 1 0,0-1 0,0 1 0,-7-1 0,-3 1 0,0 0 0,0 1 0,0 0 0,0 2 0,0-1 0,0 2 0,-21 5 0,9 0 0,0-1 0,-46 18 0,66-22 0,0 0 0,0 1 0,1 0 0,0 0 0,0 0 0,0 1 0,0 0 0,1 0 0,-1 0 0,1 1 0,-7 10 0,11-14 0,0-1 0,0 1 0,0 0 0,1-1 0,-1 1 0,0 0 0,1 0 0,-1-1 0,1 1 0,0 0 0,-1 0 0,1 0 0,0 0 0,0 0 0,1 0 0,-1-1 0,0 1 0,0 0 0,1 2 0,1-1 0,-1 0 0,0-1 0,1 1 0,0 0 0,0-1 0,-1 0 0,1 1 0,1-1 0,-1 0 0,4 3 0,5 3 0,0-1 0,0-1 0,0 0 0,18 6 0,2-3-227,0 0-1,0-3 1,0 0-1,1-2 1,59 0-1,-46-3-6598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0.5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1 414 24575,'20'1'0,"-12"-2"0,409 23 0,-184-6 0,826-8-491,-3-115-1,-544 18 492,204-32 0,3 30 0,-118 57 0,-369 25 0,275 0-382,-494 9-6444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4.6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24575,'0'165'0,"0"-160"0,1-1 0,0 1 0,-1-1 0,2 1 0,-1-1 0,0 0 0,1 1 0,0-1 0,2 4 0,27 39 0,-16-25 0,43 67 0,85 138 0,-121-185 0,-1 0 0,-3 2 0,24 80 0,-30-76 0,-2 1 0,-2 0 0,-2 1 0,-3 0 0,-1 0 0,-7 60 0,1-79 0,-1 0 0,-2-1 0,-1 0 0,-19 46 0,22-64 0,0 1 0,1 0 0,0 0 0,1 0 0,1 1 0,-2 23 0,5-33-1365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8.7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0 203 24575,'0'0'0,"5"0"0,1-5 0,6-2 0,9-4 0,8-6 0,3-5 0,6 2 0,7-2 0,5-1 0,6-2 0,1-2 0,-7 4-8191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9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71 24575,'0'0'0,"5"0"0,7 0 0,16 0 0,18 0 0,17 0 0,13 0 0,8-5 0,0-2 0,1-4 0,-4-6 0,-11 0 0,-17 3-8191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09.4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60 24575,'-1'73'0,"-1"-31"0,2 0 0,2 0 0,12 70 0,-11-98 0,2-1 0,-1 0 0,2 0 0,0-1 0,0 0 0,1 0 0,0 0 0,18 20 0,-21-27 0,0 0 0,0-1 0,1 1 0,0-1 0,0 0 0,0-1 0,0 1 0,0-1 0,1 0 0,-1 0 0,1 0 0,0-1 0,0 0 0,0 0 0,0-1 0,0 0 0,0 0 0,1 0 0,-1-1 0,0 1 0,11-2 0,-2-3 0,1 0 0,-1-1 0,0-1 0,-1 0 0,0-1 0,0 0 0,17-13 0,-6 2 0,0-1 0,37-38 0,-45 41 0,-2-2 0,0 0 0,-1 0 0,-1-2 0,-1 0 0,12-25 0,-20 36 0,-1 0 0,1 0 0,-1 0 0,-1 0 0,0 0 0,0-1 0,-1 1 0,0-1 0,0 0 0,-1 1 0,-1-1 0,0 1 0,0-1 0,0 1 0,-2-1 0,1 1 0,-6-14 0,6 19 0,-1 0 0,0 0 0,0 0 0,0 0 0,0 0 0,-1 0 0,1 1 0,-1-1 0,0 1 0,0 0 0,0 1 0,-1-1 0,1 1 0,0-1 0,-1 1 0,0 1 0,0-1 0,-9-1 0,-4-1 0,-1 1 0,0 1 0,-31 0 0,29 3 49,-1 1 0,0 1 0,0 1-1,1 1 1,0 0 0,-23 10 0,5 1-618,1 2 0,-43 27 0,39-19-6257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2.1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915 90 24575,'-1'-2'0,"-1"0"0,1-1 0,-1 1 0,0 0 0,0 0 0,0 0 0,-4-3 0,2 2 0,-3-3 0,3 0 0,-1 1 0,0 0 0,0 0 0,0 1 0,0 0 0,-1-1 0,0 2 0,0-1 0,0 1 0,0 0 0,-1 0 0,1 1 0,-1-1 0,-9 0 0,-3 1 0,0 1 0,-1 1 0,1 1 0,0 1 0,0 0 0,0 2 0,-28 8 0,12-1 0,-1 2 0,-63 34 0,75-32 0,0 0 0,1 1 0,0 2 0,1 0 0,1 1 0,-27 33 0,25-23 0,1 2 0,1 0 0,1 2 0,-19 46 0,13-15 0,3 1 0,3 1 0,3 1 0,-16 138 0,26-124 0,3 1 0,4-1 0,4 1 0,3-1 0,29 132 0,-29-185 0,0 0 0,2-1 0,2 0 0,0 0 0,1-1 0,31 46 0,-35-61 0,1 0 0,0 0 0,1-1 0,0-1 0,0 0 0,1 0 0,13 8 0,-16-12 0,1-1 0,0 1 0,0-2 0,0 1 0,0-1 0,1-1 0,-1 0 0,1 0 0,-1-1 0,1 0 0,11 0 0,-4-2 0,0-1 0,1 0 0,-1-1 0,0-1 0,-1 0 0,32-14 0,-23 7 0,0-2 0,-1-1 0,37-29 0,-1-7 0,-3-3 0,53-63 0,-108 113 0,272-336 0,-258 315 0,-10 14 0,2 0 0,-1 0 0,1 0 0,18-15 0,-26 24 0,0 1 0,0 0 0,0-1 0,1 1 0,-1 0 0,0-1 0,0 1 0,1 0 0,-1 0 0,0 0 0,1-1 0,-1 1 0,0 0 0,1 0 0,-1 0 0,0-1 0,1 1 0,-1 0 0,0 0 0,1 0 0,-1 0 0,0 0 0,1 0 0,-1 0 0,1 0 0,-1 0 0,0 0 0,1 0 0,-1 0 0,0 0 0,1 0 0,-1 0 0,0 1 0,1-1 0,-1 0 0,1 0 0,-1 0 0,0 0 0,0 1 0,1-1 0,-1 0 0,0 0 0,1 1 0,-1-1 0,0 0 0,0 1 0,1-1 0,-1 0 0,0 0 0,0 1 0,0-1 0,0 0 0,0 1 0,1-1 0,-1 1 0,0-1 0,0 0 0,0 1 0,0-1 0,0 0 0,0 1 0,0-1 0,0 1 0,0-1 0,0 1 0,-4 32 0,3-25 0,-9 70 0,-23 243 0,31-272 0,3-1 0,1 1 0,3-1 0,17 78 0,-19-116 0,0 0 0,0 0 0,1-1 0,0 1 0,1-1 0,0 0 0,0 0 0,9 11 0,-11-17 0,-1 0 0,1-1 0,0 1 0,0-1 0,0 1 0,0-1 0,0 0 0,0 0 0,1 0 0,-1-1 0,1 1 0,-1-1 0,1 0 0,-1 0 0,1 0 0,0 0 0,0-1 0,-1 1 0,1-1 0,0 0 0,0 0 0,0-1 0,-1 1 0,1-1 0,7-1 0,1-3 0,0 1 0,-1-2 0,1 1 0,-1-2 0,0 1 0,0-2 0,-1 1 0,15-15 0,-3 0 0,-1 0 0,25-36 0,-11 9 0,-3-1 0,-2-2 0,43-101 0,-57 111 0,-2-1 0,-1 0 0,-3-2 0,-1 1 0,5-80 0,-14 107 0,0 1 0,-4-28 0,3 37 0,0 1 0,-1-1 0,0 1 0,0-1 0,0 1 0,-1 0 0,0 0 0,0 0 0,-6-8 0,9 13 0,-1 0 0,0 0 0,0 1 0,1-1 0,-1 0 0,0 0 0,0 0 0,0 0 0,0 1 0,0-1 0,0 1 0,0-1 0,0 0 0,0 1 0,0 0 0,-1-1 0,1 1 0,0 0 0,0-1 0,0 1 0,0 0 0,-1 0 0,-1 0 0,2 1 0,-1-1 0,0 1 0,0 0 0,1-1 0,-1 1 0,0 0 0,1 0 0,-1 0 0,1 0 0,-1 1 0,1-1 0,0 0 0,-3 3 0,0 1 0,0 1 0,0 0 0,1-1 0,0 2 0,0-1 0,0 0 0,-2 9 0,2-4 0,0 0 0,2 0 0,-1 0 0,1 1 0,1-1 0,0 0 0,0 0 0,1 1 0,1-1 0,0 0 0,0 0 0,6 16 0,-4-19 0,0 0 0,0 0 0,0-1 0,1 1 0,0-1 0,1 0 0,0 0 0,0-1 0,0 0 0,1 0 0,0 0 0,0-1 0,0 0 0,1-1 0,0 1 0,13 4 0,3 0 0,0-1 0,0-2 0,0-1 0,1 0 0,0-2 0,0-1 0,0-1 0,0-1 0,1-1 0,29-5 0,-1-4 0,0-2 0,-1-2 0,83-33 0,201-116 0,-15-30 0,-210 122 0,-111 70 0,0 0 0,0 0 0,0 1 0,0-1 0,1 0 0,-1 1 0,0-1 0,0 1 0,0-1 0,1 1 0,-1-1 0,0 1 0,0 0 0,1 0 0,-1 0 0,0 0 0,1 0 0,-1 0 0,0 0 0,1 0 0,0 1 0,-1 0 0,0 0 0,0 0 0,0 0 0,0 0 0,0 0 0,-1 0 0,1 0 0,-1 0 0,1 1 0,-1-1 0,1 0 0,-1 0 0,0 1 0,1-1 0,-1 0 0,0 1 0,0-1 0,0 0 0,0 1 0,0 1 0,0 62 0,-1-14 0,9 68 0,-5-100 0,0-1 0,2 0 0,0 0 0,1 0 0,0 0 0,2-1 0,12 21 0,21 25 0,3-3 0,57 60 0,-96-115 0,-1 1 0,1 0 0,-2 0 0,1 0 0,0 0 0,-1 1 0,0 0 0,-1-1 0,0 1 0,0 0 0,0 0 0,-1 0 0,1 15 0,-2-9 0,0 0 0,-2 0 0,0 0 0,0 0 0,-1-1 0,-9 25 0,-1-5 40,-2-1 1,-1-1-1,-1 0 0,-2-1 0,0 0 1,-2-2-1,-26 26 0,-184 159-777,152-144-213,55-47-5876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2.7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510 0 24575,'-27'36'0,"7"-7"0,-28 27 0,-5 7 0,-87 132 0,103-131 0,3 1 0,2 3 0,4 0 0,3 2 0,-22 94 0,40-128 0,-3 53 0,9-74 0,1 0 0,0-1 0,1 1 0,1 0 0,1-1 0,5 21 0,-7-31 0,1 1 0,0-1 0,-1 1 0,1-1 0,1 0 0,-1 0 0,1 0 0,-1 0 0,1-1 0,0 1 0,1-1 0,-1 1 0,0-1 0,1 0 0,0 0 0,0-1 0,0 1 0,0-1 0,0 0 0,0 0 0,1 0 0,-1-1 0,1 1 0,-1-1 0,1 0 0,-1 0 0,1-1 0,0 1 0,0-1 0,-1 0 0,10-2 0,2 0 0,-1-1 0,0-1 0,0-1 0,-1 0 0,1-1 0,-1 0 0,0-1 0,21-14 0,-3-1 0,-2-2 0,0-1 0,-1-1 0,-2-2 0,37-47 0,-28 26 0,-2-1 0,50-102 0,-69 120 0,-1-1 0,12-43 0,-22 63 0,-1 0 0,-1 0 0,0 0 0,0-1 0,-1 1 0,-1 0 0,-1 0 0,0-1 0,-3-17 0,3 27 0,-1-1 0,1 1 0,-1 0 0,0-1 0,-1 1 0,1 0 0,-1 0 0,1 0 0,-1 1 0,0-1 0,-1 1 0,1-1 0,-1 1 0,1 0 0,-1 1 0,0-1 0,0 0 0,0 1 0,0 0 0,-1 0 0,1 0 0,0 1 0,-1-1 0,1 1 0,-10-1 0,-4 0 0,-1 0 0,1 2 0,-1 0 0,1 1 0,-23 4 0,23-3 0,1 1 0,-1 1 0,1 1 0,0 0 0,1 1 0,-19 9 0,29-12 0,0 0 0,1 1 0,0 0 0,0 0 0,0 0 0,0 0 0,0 1 0,1 0 0,0 0 0,0 0 0,0 0 0,1 0 0,0 1 0,0 0 0,0 0 0,0 0 0,1 0 0,0 0 0,-2 13 0,3-14 0,0 1 0,0 0 0,1-1 0,0 1 0,0 0 0,0 0 0,1 0 0,0-1 0,0 1 0,0 0 0,1-1 0,0 1 0,0-1 0,0 0 0,0 1 0,1-1 0,0 0 0,0-1 0,1 1 0,-1 0 0,1-1 0,0 0 0,0 0 0,1 0 0,-1 0 0,1-1 0,6 4 0,5 1 0,1-2 0,0 1 0,1-2 0,34 6 0,76 3 0,-120-14 0,118 7 242,-53-4-1045,119 20-1,-143-12-6022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3.0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0 471 24575,'24'0'0,"11"0"0,41 1 0,-1-4 0,85-13 0,-36-10 0,0-6 0,172-68 0,221-137 0,-418 192-1365,-64 32-5461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3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286 1 24575,'-11'17'0,"-24"72"0,5 1 0,-20 99 0,-20 190 0,0 223 0,57-505-1365,7-61-5461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4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1660 3 24575,'-2'-1'0,"-1"1"0,0-1 0,1 1 0,-1 0 0,0 0 0,0 0 0,1 0 0,-6 2 0,0-1 0,-38 6 0,0 3 0,1 2 0,-59 22 0,15 2 0,-158 86 0,-71 74 0,118-59 0,191-130 0,1 0 0,-1 1 0,1 0 0,0 0 0,-7 11 0,13-16 0,0 1 0,0-1 0,0 0 0,1 1 0,-1-1 0,1 1 0,0-1 0,0 1 0,0 0 0,0 0 0,1-1 0,0 1 0,0 0 0,0 0 0,0 0 0,0-1 0,1 1 0,1 6 0,2 2 0,1-1 0,-1 0 0,2 0 0,0 0 0,0-1 0,1 0 0,0 0 0,1-1 0,0 0 0,1 0 0,9 8 0,16 9 0,63 40 0,-87-59 0,161 96 0,78 50 0,-211-127 0,-23-18 0,0 1 0,-1 1 0,0 1 0,-1 0 0,0 0 0,-1 1 0,15 19 0,-26-28 0,1 0 0,0 0 0,-1 0 0,0 0 0,1 0 0,-1 1 0,-1-1 0,1 0 0,0 0 0,-1 1 0,0-1 0,0 1 0,0-1 0,0 0 0,0 1 0,0-1 0,-1 0 0,0 1 0,0-1 0,0 0 0,0 0 0,0 1 0,-1-1 0,1 0 0,-1 0 0,-3 4 0,-5 6 0,0-1 0,-1-1 0,0 0 0,-18 14 0,22-19 0,-45 36 0,-3-3 0,-1-2 0,-99 48 0,-194 62 0,276-118 0,-33 12 0,-163 41 0,229-75-1365,10-3-5461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4.6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209 0 24575,'0'18'0,"-32"144"0,-88 296 0,68-313-1365,47-131-5461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3.0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795 772 24575,'-1'0'0,"-1"0"0,0 0 0,0 0 0,0 0 0,0 1 0,0-1 0,1 1 0,-1-1 0,0 1 0,0 0 0,-2 1 0,-4 5 0,1 1 0,-1-1 0,1 1 0,1 0 0,0 1 0,-6 9 0,-31 62 0,38-69 0,-73 156 0,-80 252 0,-15 191 0,28-135 0,38-179 0,99-283 0,10-32 0,112-709 0,-73 473 0,22-121 0,-39 262 0,51-141 0,184-349 0,-239 561 0,3 2 0,1 0 0,2 2 0,45-52 0,-47 65 0,2 0 0,1 2 0,0 0 0,2 2 0,1 1 0,43-23 0,-29 22 0,1 2 0,1 1 0,73-19 0,-93 32 0,0 0 0,1 2 0,-1 1 0,1 2 0,-1 0 0,1 1 0,0 2 0,32 6 0,-51-6 0,0 0 0,1 0 0,-2 1 0,1 1 0,0-1 0,-1 1 0,1 0 0,-1 1 0,0-1 0,0 2 0,-1-1 0,0 1 0,0 0 0,7 8 0,-6-4 0,0 1 0,0 0 0,-1 0 0,-1 1 0,0-1 0,0 1 0,-2 0 0,6 25 0,-5-11 0,-2 0 0,0 1 0,-2-1 0,-1 1 0,-1-1 0,-1 0 0,-1 0 0,-2 0 0,0 0 0,-15 36 0,-8 8 0,-3-1 0,-56 88 0,48-92 0,-3-2 0,-2-1 0,-74 75 0,80-98 0,-3-1 0,-1-2 0,-1-2 0,-2-2 0,-67 34 0,91-54 0,-237 109 0,230-114-1365,20-5-5461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4.8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5.3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61 24575,'1'25'0,"5"1"0,11 29 0,-9-30 0,8 37 0,-7 16 0,-4 0 0,-6 101 0,1-164 0,0-14 0,0-1 0,0 0 0,-1 1 0,1-1 0,0 0 0,0 0 0,0 1 0,0-1 0,0 0 0,0 1 0,0-1 0,0 0 0,0 0 0,0 1 0,0-1 0,0 0 0,0 1 0,0-1 0,0 0 0,0 1 0,0-1 0,0 0 0,1 0 0,-1 1 0,0-1 0,0 0 0,0 0 0,0 1 0,1-1 0,-1 0 0,0 0 0,0 1 0,0-1 0,1 0 0,-1 0 0,0 0 0,1 0 0,-1 1 0,0-1 0,0 0 0,1 0 0,-1 0 0,12-11 0,10-28 0,-21 38 0,22-45 0,2-3 0,59-85 0,-62 104 0,104-128 0,-108 138 0,0 2 0,2 0 0,0 1 0,1 1 0,34-21 0,-50 34 0,0 1 0,0-1 0,1 1 0,-1 0 0,0 0 0,1 0 0,-1 1 0,1 0 0,0 0 0,-1 0 0,1 1 0,0 0 0,0 0 0,-1 0 0,1 1 0,0 0 0,-1 0 0,1 0 0,-1 1 0,1 0 0,-1 0 0,0 0 0,0 1 0,0 0 0,0 0 0,0 0 0,-1 0 0,1 1 0,-1-1 0,0 1 0,0 1 0,0-1 0,0 0 0,-1 1 0,5 9 0,0 5 0,-1 0 0,0 0 0,-2 0 0,0 1 0,-2 0 0,2 23 0,-3-30 0,46 283-1365,-39-257-5461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6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331 0 24575,'-18'18'0,"11"-12"0,-28 27 0,13-13 0,-30 36 0,23-20 0,3 2 0,1 1 0,1 0 0,-18 46 0,32-62 0,1 0 0,2 0 0,0 1 0,2 0 0,0 0 0,2 0 0,0 1 0,2-1 0,2 34 0,0-51 0,-1 0 0,2-1 0,-1 1 0,1-1 0,0 1 0,0-1 0,1 1 0,-1-1 0,2 0 0,-1 0 0,1-1 0,-1 1 0,2-1 0,-1 0 0,0 0 0,6 5 0,1-2 0,0 0 0,0-1 0,1 0 0,0-1 0,0 0 0,0-1 0,15 5 0,-3-2 0,1-1 0,0-1 0,1-1 0,0-1 0,0-2 0,0 0 0,0-2 0,-1-1 0,1 0 0,0-2 0,0-2 0,48-13 0,-29 1 0,-1-1 0,0-2 0,-2-2 0,73-51 0,-64 35 0,-2-3 0,-1-1 0,48-57 0,-90 93 0,0-1 0,-1 0 0,1-1 0,-1 0 0,-1 1 0,0-1 0,0-1 0,0 1 0,-1 0 0,4-18 0,-6 20 0,-1 1 0,0-1 0,0 1 0,0-1 0,-1 0 0,1 1 0,-1-1 0,-1 1 0,1 0 0,-1-1 0,0 1 0,0 0 0,0 0 0,-1 0 0,0 0 0,0 0 0,0 1 0,-7-8 0,-3-1 0,0 0 0,-1 1 0,-1 1 0,0 0 0,0 1 0,-1 0 0,0 2 0,-1 0 0,0 0 0,0 2 0,-1 0 0,-30-6 0,6 5 0,0 1 0,0 3 0,-1 1 0,-60 5 0,22 6 0,0 4 0,-137 40 0,214-52 0,0 0 0,0 0 0,0 0 0,0 0 0,0 1 0,0-1 0,0 1 0,1 0 0,-1 0 0,0 0 0,1 1 0,0-1 0,-1 1 0,-4 5 0,8-8 0,0 0 0,0 0 0,0 1 0,0-1 0,0 0 0,0 0 0,0 1 0,0-1 0,0 0 0,-1 0 0,1 1 0,0-1 0,0 0 0,0 0 0,0 1 0,1-1 0,-1 0 0,0 0 0,0 1 0,0-1 0,0 0 0,0 0 0,0 0 0,0 1 0,0-1 0,0 0 0,1 0 0,-1 1 0,0-1 0,0 0 0,0 0 0,0 0 0,1 0 0,-1 1 0,12 6 0,15 1 0,5-2 0,0-1 0,0-2 0,60-1 0,100-17 0,13-1 0,-173 16-1365,-6 0-5461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6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1 357 24575,'0'-2'0,"1"0"0,0 0 0,0 0 0,0 0 0,0 1 0,0-1 0,1 0 0,2-2 0,6-5 0,1 1 0,0 0 0,0 0 0,1 1 0,0 1 0,16-6 0,81-25 0,-51 20 0,382-116 0,-350 101 266,82-24-1897,-154 51-5195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6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1 448 24575,'7'-1'0,"361"-115"0,120-85 0,-312 125 0,-110 47-1365,-12 5-5461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0:17.1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1597 1 24575,'-2'0'0,"0"1"0,-1-1 0,1 0 0,0 1 0,0-1 0,-1 0 0,1 0 0,0-1 0,-2 1 0,-9-1 0,-71 5 0,-1 3 0,1 5 0,-105 27 0,106-17 0,2 2 0,-114 52 0,148-53 0,1 1 0,2 3 0,0 1 0,2 2 0,-50 47 0,27-13 0,-90 117 0,141-164 0,2 1 0,0 1 0,1 0 0,0 0 0,-12 35 0,19-41 0,1-1 0,0 1 0,1 0 0,0 0 0,1 0 0,0 1 0,1-1 0,1 0 0,0 0 0,5 22 0,-2-17 0,1-1 0,1 1 0,0-1 0,2 0 0,0-1 0,0 0 0,2 0 0,0-1 0,14 17 0,-9-16 0,1 1 0,1-2 0,0 0 0,1-1 0,0-1 0,35 19 0,-15-14 0,2-1 0,0-3 0,1 0 0,0-3 0,1-2 0,0-1 0,63 3 0,-41-8 0,-1-4 0,0-2 0,-1-3 0,1-2 0,69-20 0,-46 4 0,-1-3 0,-1-5 0,82-42 0,-142 62 0,0-1 0,-1-1 0,-1-1 0,35-29 0,-51 38 0,1-1 0,-1 1 0,0-1 0,0 0 0,-1-1 0,0 1 0,-1-1 0,1 0 0,-1 0 0,-1-1 0,0 1 0,0-1 0,-1 0 0,0 0 0,0 0 0,-1 0 0,1-13 0,-3 6 0,-1-1 0,-1 1 0,0 0 0,-1 0 0,-1 0 0,-1 1 0,0-1 0,0 1 0,-2 1 0,0-1 0,-1 1 0,0 1 0,-1 0 0,-19-20 0,4 6 0,-2 2 0,-1 1 0,-1 1 0,-1 2 0,-50-28 0,9 14 0,-1 2 0,-2 4 0,-1 3 0,-1 3 0,-146-24 0,67 28 0,0 6 0,-160 9 0,42 10-1365,234-6-5461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29.7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0 24575,'1'2'0,"-1"-1"0,0 0 0,0 1 0,0-1 0,0 0 0,0 1 0,0-1 0,-1 0 0,1 1 0,0-1 0,-1 0 0,1 1 0,-1-1 0,1 0 0,-2 2 0,1-1 0,-4 15 0,0 1 0,1 0 0,1 0 0,-2 25 0,1-7 0,-21 326 0,22 5 0,4-290 0,-1-34 0,12 81 0,-9-107 0,1 0 0,1 0 0,0 0 0,1-1 0,0 1 0,2-1 0,13 21 0,-19-32 0,2-1 0,-1 0 0,0 1 0,1-2 0,0 1 0,0 0 0,0-1 0,0 1 0,0-1 0,1 0 0,-1-1 0,1 1 0,0-1 0,0 0 0,0 0 0,0 0 0,0-1 0,0 0 0,8 1 0,-5-2 0,0 0 0,0-1 0,0 0 0,0 0 0,0-1 0,-1 0 0,1 0 0,0-1 0,-1 1 0,0-2 0,0 1 0,10-7 0,25-19 0,55-50 0,-52 42 0,-27 21-227,0-1-1,-2 0 1,0-1-1,-1 0 1,15-24-1,-15 18-6598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30.1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1 476 24575,'26'-1'0,"1"-1"0,-1-2 0,0 0 0,47-15 0,98-46 0,-74 27 0,113-38 0,152-60 0,-286 101 0,-22 10 0,108-35 0,-148 57-341,1 0 0,-1 1-1,22-1 1,-19 3-6485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54.9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526 350 24575,'-19'-5'0,"13"0"0,-1-1 0,1 1 0,0-1 0,1-1 0,-1 1 0,-5-10 0,-26-49 0,14 22 0,9 19 0,9 13 0,-1 1 0,0-1 0,-1 1 0,0 0 0,-1 1 0,0-1 0,-1 2 0,-11-11 0,17 18 0,0 0 0,0-1 0,0 1 0,0 1 0,-1-1 0,1 0 0,0 1 0,0 0 0,-1-1 0,1 2 0,0-1 0,-1 0 0,1 0 0,0 1 0,0 0 0,-1 0 0,1 0 0,0 0 0,0 0 0,-5 3 0,-9 4 0,1 1 0,-21 16 0,30-20 0,-10 7 0,1 0 0,1 2 0,0-1 0,0 2 0,-16 23 0,24-31 0,2 2 0,-1-1 0,1 1 0,0 0 0,1 0 0,0 0 0,1 0 0,0 1 0,0-1 0,1 1 0,0 0 0,1 0 0,-1 11 0,5 9 0,1 0 0,2 0 0,1 0 0,1-1 0,1 0 0,2-1 0,1 0 0,28 48 0,-39-74 0,-1-1 0,1 1 0,0-1 0,0 1 0,0-1 0,0 1 0,0-1 0,1 0 0,-1 0 0,0 1 0,1-1 0,-1 0 0,0 0 0,1 0 0,-1 0 0,1-1 0,0 1 0,-1 0 0,3 0 0,-3-1 0,0-1 0,1 1 0,-1 0 0,1-1 0,-1 1 0,0-1 0,0 1 0,1-1 0,-1 0 0,0 0 0,0 1 0,0-1 0,0 0 0,0 0 0,0 0 0,0 0 0,0 0 0,0 0 0,0 0 0,0-1 0,-1 1 0,1 0 0,0 0 0,0-3 0,9-19 0,-1-1 0,0 0 0,8-49 0,-3 15 0,82-329 0,-91 369 0,2-35 0,-7 53 0,0 0 0,0 0 0,0 0 0,0-1 0,0 1 0,0 0 0,-1 0 0,1 0 0,0-1 0,0 1 0,0 0 0,0 0 0,0 0 0,0-1 0,0 1 0,0 0 0,0 0 0,0 0 0,0-1 0,0 1 0,0 0 0,1 0 0,-1 0 0,0-1 0,0 1 0,0 0 0,0 0 0,0 0 0,0 0 0,0-1 0,0 1 0,1 0 0,-1 0 0,0 0 0,0 0 0,0 0 0,0 0 0,1-1 0,-1 1 0,0 0 0,0 0 0,0 0 0,0 0 0,1 0 0,-1 0 0,0 0 0,0 0 0,0 0 0,1 0 0,-1 0 0,0 0 0,0 0 0,0 0 0,1 0 0,-1 0 0,0 0 0,0 0 0,1 0 0,9 15 0,8 23 0,11 38 0,35 82 0,-54-137 0,1-1 0,1-1 0,1 0 0,1 0 0,20 22 0,-29-36 0,1-1 0,-1 1 0,1-1 0,0 0 0,0 0 0,0 0 0,1-1 0,-1 0 0,1 0 0,0-1 0,0 0 0,0 0 0,0 0 0,0-1 0,0 0 0,0-1 0,0 0 0,1 0 0,-1 0 0,0-1 0,0 0 0,0 0 0,0-1 0,8-2 0,15-7 0,-1-1 0,-1-1 0,0-1 0,33-24 0,-20 14 0,-16 9 0,0 1 0,2 2 0,-1 0 0,2 2 0,-1 1 0,50-9 0,-65 16 0,1 1 0,-1 0 0,1 0 0,0 2 0,0 0 0,-1 0 0,1 1 0,-1 0 0,1 1 0,-1 1 0,0 0 0,0 1 0,-1 0 0,1 0 0,-1 1 0,0 1 0,17 14 0,-7-3 0,-2 2 0,0 0 0,-1 1 0,21 32 0,51 98 0,-71-107 0,-17-36 0,1 0 0,0 0 0,0 0 0,1-1 0,0 0 0,0 0 0,1 0 0,0 0 0,10 10 0,-15-16 0,1-1 0,0 1 0,0-1 0,0 1 0,0-1 0,0 1 0,0-1 0,0 0 0,0 0 0,-1 1 0,1-1 0,0 0 0,0 0 0,0 0 0,0 0 0,0 0 0,0 0 0,0 0 0,0 0 0,0-1 0,0 1 0,0 0 0,0-1 0,0 1 0,0 0 0,0-1 0,0 1 0,-1-1 0,1 1 0,0-1 0,0 0 0,-1 1 0,1-1 0,1-1 0,2-3 0,0 0 0,-1 0 0,1 0 0,3-8 0,-7 12 0,117-272 0,-52 109 0,-55 142 0,6-16 0,1 1 0,26-41 0,-42 77 0,0-1 0,0 0 0,0 0 0,0 1 0,1-1 0,-1 1 0,1-1 0,-1 1 0,1-1 0,-1 1 0,1 0 0,-1 0 0,1 0 0,0 0 0,0 0 0,0 0 0,0 0 0,0 1 0,0-1 0,-1 0 0,1 1 0,1 0 0,-1 0 0,0-1 0,0 1 0,0 0 0,0 1 0,0-1 0,0 0 0,0 0 0,0 1 0,0 0 0,0-1 0,0 1 0,-1 0 0,1 0 0,0 0 0,3 2 0,4 3 0,-1 0 0,0 0 0,0 1 0,0 0 0,-1 1 0,0-1 0,0 1 0,-1 1 0,6 9 0,7 15 0,16 39 0,-30-61 0,90 226 0,21 44 0,-103-256-455,2 0 0,22 28 0,-27-39-6371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55.2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0 114 24575,'2'-1'0,"0"1"0,0-1 0,0 1 0,0 0 0,0 0 0,0 0 0,0 0 0,0 0 0,2 0 0,11 1 0,143-22 0,51-5 0,279-34-1365,-459 55-5461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3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24575,'6'1'0,"1"0"0,-1-1 0,1 0 0,12-1 0,4 0 0,41 1 0,0 3 0,72 11 0,-9 6 0,0-6 0,185-3 0,-88-13-1365,-197 2-5461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55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56.1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595 537 24575,'-29'-12'0,"23"9"0,-25-13 0,-1 1 0,-39-12 0,59 23 0,0 2 0,0-1 0,0 1 0,0 1 0,0 0 0,0 1 0,0 0 0,0 1 0,0 1 0,-14 2 0,11 0 0,1 1 0,0 0 0,0 0 0,0 2 0,1-1 0,-1 2 0,2 0 0,-1 0 0,1 1 0,1 1 0,-1 0 0,-17 21 0,18-17 0,1 0 0,1 1 0,0 0 0,1 0 0,0 1 0,1 0 0,1 0 0,1 1 0,0-1 0,-4 32 0,6-27 0,2 1 0,0-1 0,1 1 0,1-1 0,1 1 0,1-1 0,0 0 0,11 31 0,-9-36 0,2-1 0,0 0 0,0 0 0,1 0 0,1-1 0,1 0 0,0-1 0,0 0 0,1-1 0,1 0 0,20 16 0,-8-11 0,2 0 0,0-2 0,0 0 0,2-2 0,-1-1 0,2-1 0,0-2 0,44 9 0,-25-9 0,1-3 0,0-1 0,0-3 0,73-6 0,-98 2 0,0-1 0,1-1 0,-2-2 0,1 0 0,-1-1 0,0-2 0,37-18 0,-43 17 0,0 0 0,-1-1 0,-1-1 0,0-1 0,0 0 0,-2-1 0,1 0 0,-2-1 0,0-1 0,12-19 0,-7 5 0,-2-1 0,0 0 0,-2-2 0,-2 1 0,0-2 0,-3 1 0,0-1 0,-3 0 0,-1-1 0,-1 0 0,-2 1 0,-1-1 0,-2 0 0,-1 1 0,-11-47 0,8 53 0,-2 0 0,0 1 0,-2 0 0,-1 0 0,-2 1 0,0 0 0,-2 1 0,0 1 0,-2 0 0,-1 1 0,0 1 0,-2 1 0,0 1 0,-2 0 0,0 2 0,-1 0 0,0 2 0,-49-26 0,50 32 0,-1 1 0,0 1 0,0 0 0,-1 2 0,0 1 0,0 1 0,-1 1 0,-44 0 0,51 4 0,0 0 0,1 1 0,-1 1 0,1 0 0,0 2 0,0 0 0,0 1 0,1 0 0,-1 1 0,2 1 0,-1 1 0,-27 20 0,27-15 0,-1 1 0,2 0 0,0 1 0,1 1 0,1 0 0,0 1 0,2 1 0,0 0 0,1 0 0,0 1 0,-6 22 0,14-36 0,0 0 0,1 0 0,-1 0 0,1 0 0,1 1 0,-1-1 0,1 0 0,0 0 0,1 1 0,-1-1 0,1 0 0,0 0 0,1 0 0,0 0 0,0 0 0,0 0 0,0 0 0,1-1 0,0 1 0,0-1 0,1 0 0,-1 0 0,1 0 0,0 0 0,1 0 0,-1-1 0,1 0 0,0 0 0,0 0 0,0-1 0,0 1 0,1-1 0,-1-1 0,8 3 0,17 7 0,0-2 0,1-1 0,0-2 0,40 5 0,130 3 0,307-11-789,-465-4 213,13-1-6250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56.4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0 175 24575,'0'0'0,"5"0"0,7 0 0,6 0 0,10-5 0,15-2 0,16-4 0,13-1 0,4-3 0,4 1 0,-6-2 0,-1-4 0,-3 2 0,-3 4 0,-8-1 0,-9 2 0,-8 4 0,-11 3-8191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56.7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1 299 24575,'0'0'0,"5"0"0,7-5 0,16-2 0,13-4 0,15-6 0,14 0 0,13-6 0,10-6 0,7-2 0,8-1 0,0 1 0,2-1 0,-2 6 0,-11 7 0,-15 7 0,-23 6-8191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56.9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1 301 24575,'0'0'0,"5"0"0,7 0 0,6-5 0,10-2 0,11-4 0,8-6 0,12-5 0,5-3 0,2-3 0,5-2 0,1-5 0,3-3 0,-7 6 0,-9 3 0,-16 7-8191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57.2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116 1 24575,'-1'2'0,"0"1"0,1 0 0,0-1 0,0 1 0,0 0 0,0-1 0,0 1 0,1 3 0,0 3 0,12 420 0,-1-130 0,-20 80 0,0-302 0,-2-1 0,-41 143 0,4-15-109,36-148-1147,6-31-5570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1:59.9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826 330 24575,'-12'-24'0,"11"22"0,-1-1 0,0 1 0,1 0 0,-1 0 0,0 0 0,0 0 0,0 0 0,0 1 0,-1-1 0,1 1 0,0-1 0,-1 1 0,1 0 0,-1 0 0,1 0 0,-1 0 0,0 0 0,1 1 0,-1-1 0,0 1 0,-4-1 0,3 2 0,0 0 0,0 0 0,1 0 0,-1 0 0,1 1 0,-1-1 0,1 1 0,0 0 0,0 0 0,0 0 0,0 1 0,0-1 0,0 1 0,0-1 0,1 1 0,-3 3 0,-18 23 0,2 2 0,0 0 0,-20 43 0,-39 107 0,52-110 0,3 1 0,3 2 0,3 0 0,4 1 0,3 1 0,3 0 0,1 120 0,18-78 0,-8-102 0,1-1 0,1 1 0,0-1 0,1 0 0,10 21 0,-13-33 0,-1 0 0,1-1 0,0 1 0,-1-1 0,1 0 0,0 0 0,0 1 0,0-1 0,1 0 0,-1-1 0,4 3 0,-5-3 0,0-1 0,0 1 0,1-1 0,-1 1 0,0-1 0,1 0 0,-1 1 0,0-1 0,1 0 0,-1 0 0,0 0 0,1 0 0,-1 0 0,0-1 0,1 1 0,-1 0 0,0 0 0,1-1 0,-1 1 0,0-1 0,0 1 0,0-1 0,1 0 0,-1 0 0,0 1 0,2-3 0,9-8 0,0-1 0,0 0 0,19-28 0,27-49 0,-43 64 0,24-41 0,-3-3 0,48-131 0,-47 88 0,26-134 0,-49 173 0,8-123 0,-20 155 0,-2 0 0,-2 0 0,-2 0 0,-14-63 0,14 89 0,0-1 0,-2 2 0,1-1 0,-1 0 0,-1 1 0,-1 0 0,0 1 0,-13-17 0,16 24 0,1 1 0,-1 0 0,0 1 0,0-1 0,-1 1 0,1 0 0,-1 1 0,0-1 0,0 1 0,0 0 0,0 1 0,-1-1 0,1 1 0,-1 0 0,0 1 0,1 0 0,-1 0 0,0 0 0,0 1 0,1 0 0,-13 1 0,0 2 0,0 2 0,0 0 0,1 0 0,0 2 0,-19 9 0,-85 50 0,82-41 0,1 1 0,1 2 0,1 1 0,1 2 0,-50 58 0,68-68 0,1 1 0,1 0 0,1 1 0,1 0 0,1 2 0,1-1 0,1 2 0,2-1 0,0 1 0,2 1 0,-5 29 0,10-45 0,1 0 0,0 1 0,1-1 0,0 1 0,1-1 0,1 1 0,-1-1 0,2 0 0,-1 0 0,2 0 0,-1 0 0,2 0 0,-1 0 0,1-1 0,1 0 0,0 0 0,1-1 0,-1 0 0,2 0 0,-1 0 0,1-1 0,1 0 0,-1 0 0,1-1 0,13 8 0,-5-5 0,0 0 0,1-1 0,0 0 0,1-2 0,0 0 0,0-1 0,0-1 0,1-1 0,-1 0 0,1-2 0,0 0 0,0-2 0,0 0 0,0-1 0,30-5 0,118-30 340,-16 3-2045,-114 28-5121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00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0 151 24575,'67'-29'0,"38"-9"184,44-16-109,-122 46-481,0 1 0,0 2 0,45-4 0,-45 9-6420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00.4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0 423 24575,'0'0'0,"6"-5"0,5-2 0,7 1 0,16-4 0,11-6 0,13-4 0,8-4 0,6-4 0,7-6 0,5-2 0,-2-6 0,0-1 0,-3-2 0,-6 0 0,-10 9 0,-16 10-8191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00.7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63 1 24575,'-12'24'0,"-1"33"0,3 1 0,-3 64 0,12-108 0,-12 621 51,15-404-1467,-2-218-5410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3.9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1 358 24575,'3'0'0,"0"0"0,0-1 0,1 1 0,-1-1 0,0 1 0,0-1 0,0 0 0,0 0 0,5-3 0,4 0 0,152-50 0,59-17 0,-24 10 0,115-31 0,-250 75 140,-8 2-642,1 1 1,59-5-1,-86 17-6324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01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170 60 24575,'75'-21'0,"35"-9"0,-93 27 0,0 0 0,0 1 0,0 1 0,27 2 0,-41-1 0,1 0 0,0 0 0,-1 1 0,1 0 0,-1 0 0,1 0 0,-1 0 0,0 0 0,1 1 0,-1-1 0,0 1 0,0 0 0,0 0 0,0 0 0,0 1 0,0-1 0,-1 1 0,1-1 0,-1 1 0,0 0 0,0 0 0,0 0 0,0 0 0,0 0 0,-1 0 0,1 1 0,-1-1 0,0 0 0,0 1 0,0-1 0,0 1 0,-1 0 0,1 5 0,-1 4 0,0 1 0,-1-1 0,0 1 0,-2-1 0,1 1 0,-1-1 0,-8 21 0,-45 94 0,33-80 0,18-38 0,-1-1 0,0 0 0,-10 13 0,9-13 0,1-1 0,0 1 0,-7 13 0,12-20 0,1-1 0,-1 1 0,1 0 0,0-1 0,-1 1 0,1 0 0,0-1 0,0 1 0,0 0 0,0-1 0,1 1 0,-1 0 0,0-1 0,1 1 0,-1-1 0,1 1 0,-1 0 0,1-1 0,0 1 0,0-1 0,-1 0 0,1 1 0,0-1 0,1 0 0,-1 1 0,0-1 0,0 0 0,0 0 0,1 0 0,1 1 0,6 5 0,1 0 0,0-1 0,15 6 0,-12-5 0,84 40 0,-51-26 0,0 1 0,49 35 0,-93-55 0,1 0 0,0 0 0,-1 1 0,1-1 0,-1 1 0,0-1 0,0 1 0,0 0 0,0 0 0,0 0 0,-1 0 0,1 0 0,-1 0 0,0 0 0,0 0 0,1 5 0,-2-2 0,1 0 0,-1-1 0,0 1 0,0 0 0,-1 0 0,0 0 0,0 0 0,-3 9 0,-3 6 0,-2-1 0,0 0 0,-24 36 0,11-24 0,-2 0 0,0-2 0,-3-1 0,0-1 0,-1-1 0,-51 36 0,-208 117 0,199-130 0,81-46 14,-82 44-1393,71-40-5447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01.7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1303 0 24575,'-37'12'0,"0"2"0,1 1 0,-36 21 0,52-25 0,-11 5 0,0 3 0,1 0 0,2 2 0,0 0 0,1 3 0,1 0 0,1 1 0,1 1 0,2 2 0,-29 45 0,45-64 0,1 0 0,1 0 0,-1 1 0,2 0 0,-1 0 0,1 0 0,1 0 0,0 1 0,0-1 0,1 1 0,0 20 0,2-17 0,1 0 0,1 1 0,0-1 0,1 0 0,0-1 0,1 1 0,1-1 0,8 15 0,25 42 0,-18-33 0,0 0 0,-3 1 0,26 76 0,-41-102 0,-1 0 0,0 0 0,-1 0 0,0 0 0,-1 0 0,-1 0 0,1 0 0,-2-1 0,0 1 0,-4 16 0,0-12 0,1-1 0,-2 1 0,0-1 0,-1-1 0,-1 1 0,-17 22 0,1-9 0,0-2 0,-2 0 0,0-2 0,-2-1 0,-1-1 0,-34 19 0,8-9 0,-1-2 0,-2-2 0,0-3 0,-2-3 0,-124 28 0,171-47-195,-1-1 0,1 0 0,-1-1 0,1-1 0,-1 0 0,-21-4 0,8-1-6631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02.7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4689 448 24575,'-22'-23'0,"0"2"0,-2 1 0,-47-33 0,-12 7-41,-3 5 0,0 2-1,-3 5 1,-1 3 0,-1 5 0,-100-16-1,0 12-226,-382-8 0,345 39 226,0 9 1,1 10 0,-386 85-1,518-80 42,1 4 0,-154 70 0,178-64 0,1 4 0,2 2 0,-114 93 0,87-53 0,4 4 0,-138 170 0,173-182 0,3 2 0,3 2 0,4 3 0,-51 123 0,51-81 0,5 3 0,-25 134 0,-10 263 0,64-379 0,7-1 0,5 1 0,7 0 0,6-1 0,6 0 0,7-2 0,60 190 0,-49-220 0,4-2 0,5-1 0,5-2 1,95 142-1,-108-190 0,3-3 0,2-1 0,3-2 0,1-2 0,3-3 0,1-2 0,3-2 0,1-2 0,62 32-1,-50-38 1,1-3 0,1-3 0,2-3 0,0-4 0,2-2 0,0-4 0,93 8 1,-71-17-1,1-5 0,0-3 0,-1-5 0,1-4 0,115-29-1,-19-9 1,342-138 0,151-150 0,-519 240 0,-4-8 0,-5-6 0,161-149 0,20-80 0,-253 238 0,117-178 0,-151 196 0,-5-2 0,67-168 1,-87 178-1,-4-2 0,-3 0 0,19-157 0,-31 141 0,-5 1 0,-4-1 0,-4 1 0,-27-149 0,16 166 0,-3 0 0,-4 2 0,-3 0 0,-3 2 0,-74-132-1,49 118 1,-4 2 0,-3 3 0,-4 3 0,-3 2 0,-4 4 0,-2 3 0,-4 3 0,-2 4 0,-3 3 0,-2 4 0,-3 3 0,-2 5 0,-2 3 0,-2 5 0,-195-55 0,93 51 0,-338-30 0,-205 52 0,259 43 0,377-11 0,1 4 0,-163 45 0,204-39 28,1 2 0,-71 38 0,-96 74-1312,58-21-4716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08.4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1187 0 24575,'-11'1'0,"-1"0"0,1 0 0,0 1 0,0 0 0,0 1 0,0 0 0,0 1 0,0 0 0,1 1 0,0 0 0,0 0 0,-18 14 0,-51 37 0,2 3 0,2 4 0,4 2 0,2 4 0,-68 89 0,58-54 0,4 3 0,5 3 0,-74 160 0,112-201 0,4 1 0,-35 126 0,54-155 0,1 0 0,3 0 0,1 0 0,1 1 0,3 0 0,7 63 0,-4-87 0,1 1 0,0 0 0,2-1 0,0 0 0,1-1 0,1 1 0,1-1 0,0-1 0,1 0 0,1 0 0,0-1 0,1 0 0,1-1 0,0 0 0,1-1 0,0-1 0,1 0 0,0-1 0,1 0 0,1-2 0,-1 0 0,35 13 0,-22-11 0,0-2 0,0-1 0,1-1 0,0-2 0,0-1 0,0-1 0,0-2 0,1-1 0,-1-1 0,0-2 0,0-1 0,0-1 0,0-1 0,36-14 0,-16 2 113,-1-2-1,68-39 1,84-66-1370,-176 109 811,6-4-6380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09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1006 0 24575,'-3'1'0,"0"-1"0,0 1 0,1-1 0,-1 0 0,0 0 0,0 0 0,0 0 0,-3-1 0,-6 0 0,-1 1 0,-1 1 0,1 0 0,-1 1 0,1 1 0,0 0 0,0 1 0,0 0 0,0 1 0,1 0 0,-15 9 0,-31 20 0,2 2 0,1 3 0,2 2 0,2 3 0,2 1 0,1 3 0,3 1 0,2 3 0,-36 57 0,41-49 0,1 2 0,4 1 0,3 2 0,2 1 0,3 1 0,3 1 0,3 1 0,-13 96 0,29-146 0,1 1 0,1 0 0,1 0 0,1-1 0,1 1 0,0 0 0,6 21 0,-7-36 0,1 1 0,0 0 0,0 0 0,0-1 0,1 1 0,-1-1 0,1 1 0,1-1 0,-1 0 0,1-1 0,0 1 0,0 0 0,0-1 0,1 0 0,-1 0 0,1 0 0,0-1 0,0 0 0,1 0 0,-1 0 0,0 0 0,1-1 0,0 0 0,0 0 0,-1-1 0,13 3 0,-7-4 0,1 0 0,-1 0 0,0-1 0,0-1 0,0 0 0,0 0 0,0-1 0,-1 0 0,1-1 0,-1-1 0,10-5 0,11-6 0,-1-3 0,35-27 0,-14 5 0,-1-3 0,-3-1 0,-1-3 0,-3-2 0,38-56 0,-35 37 0,-2-3 0,-4-1 0,49-121 0,-18-25 0,-61 175 0,-1 0 0,-3-1 0,2-48 0,-8 80 0,0-1 0,-1 0 0,-1 0 0,0 1 0,-4-15 0,6 24 0,-1 1 0,0 0 0,-1-1 0,1 1 0,-1 0 0,1 0 0,-1 0 0,0 0 0,0 0 0,0 0 0,0 0 0,-1 1 0,1-1 0,-1 1 0,1-1 0,-1 1 0,0 0 0,0 0 0,0 1 0,0-1 0,-1 0 0,1 1 0,0 0 0,0 0 0,-5-1 0,0 1 0,-1 1 0,0 0 0,1 1 0,-1 0 0,0 0 0,1 1 0,-1 0 0,1 0 0,0 1 0,-1 0 0,1 0 0,1 1 0,-1 0 0,0 0 0,-10 10 0,3-3 0,1 1 0,0 0 0,1 1 0,1 1 0,0 0 0,-14 22 0,14-17 0,1 0 0,0 1 0,2 1 0,0 0 0,1 0 0,2 0 0,0 1 0,-3 23 0,7-34 0,1 0 0,1 0 0,-1-1 0,2 1 0,0 0 0,0 0 0,1-1 0,0 1 0,0-1 0,1 1 0,1-1 0,0 0 0,0 0 0,1-1 0,1 1 0,-1-1 0,1 0 0,13 14 0,-5-9 0,2-1 0,0 0 0,0-1 0,1-1 0,0 0 0,1-1 0,0-1 0,1-1 0,0-1 0,0 0 0,0-2 0,1 0 0,36 4 0,-17-5 0,0-2 0,0-2 0,0-2 0,0-1 0,0-2 0,50-12 0,-22-2 0,-1-3 0,0-3 0,-2-2 0,110-67 0,-69 27 0,175-147 0,-38-16 0,-231 219 0,-14 17 0,-17 21 0,-14 11 0,-163 189 0,155-173 0,2 2 0,-45 85 0,74-120 0,2 2 0,0-1 0,1 1 0,1 0 0,2 1 0,0 0 0,1 0 0,2 0 0,0 0 0,2 0 0,4 44 0,1-37 0,1 1 0,2-1 0,0 0 0,3-1 0,0 0 0,2-1 0,1 0 0,26 38 0,-11-25 0,68 76 0,47 27 0,0-1 0,-138-138 0,0 1 0,-1 0 0,0 0 0,0 0 0,0 0 0,-1 1 0,5 12 0,-8-16 0,0 0 0,0 1 0,0-1 0,0 1 0,-1 0 0,0-1 0,0 1 0,0 0 0,0-1 0,-1 1 0,1-1 0,-1 1 0,-1-1 0,1 1 0,-4 7 0,-3 4 0,-2 1 0,0-2 0,0 1 0,-1-2 0,-1 1 0,-28 24 0,3-6 0,-58 38 0,37-34-151,0-3-1,-2-2 0,-2-2 0,-1-4 1,-1-2-1,0-3 0,-2-3 1,-126 18-1,152-32-6674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09.6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 24575,'0'30'0,"0"1"0,-23 869 0,-14 159 0,37-1011 77,3 86 161,-1-117-518,0 0 0,2-1 0,-1 0 0,2 1 0,12 27 0,-7-23-6546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0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0 298 24575,'6'-24'0,"0"17"0,-1-1 0,1 1 0,0 0 0,1 1 0,-1-1 0,1 1 0,15-9 0,61-32 0,-63 37 0,32-17 0,1 3 0,0 2 0,2 3 0,1 2 0,0 2 0,83-10 0,-123 23 0,1 0 0,-1 2 0,0 0 0,28 4 0,-40-3 0,-1-1 0,1 1 0,0 0 0,-1 0 0,1 0 0,-1 0 0,1 1 0,-1-1 0,0 1 0,0 0 0,0 0 0,0 0 0,0 1 0,0-1 0,0 1 0,-1-1 0,1 1 0,-1 0 0,1 0 0,-1 0 0,0 0 0,-1 0 0,1 1 0,0-1 0,-1 0 0,2 7 0,-2 1 0,1 1 0,-2 0 0,1 0 0,-2 0 0,0 0 0,-3 17 0,-22 75 0,16-66 0,-100 299 0,2-9 0,100-300 0,2 1 0,0-1 0,-2 59 0,8-77 0,0-1 0,0 1 0,1 0 0,1-1 0,-1 1 0,2-1 0,-1 0 0,1 0 0,1 0 0,-1 0 0,2 0 0,-1-1 0,1 1 0,0-1 0,13 14 0,-3-8 0,0-1 0,1-1 0,0 0 0,1-1 0,32 15 0,97 32 0,50-5 0,-127-38 0,110 41 0,-172-53 0,0 0 0,0 0 0,0 1 0,-1 0 0,1 0 0,11 10 0,-16-12 0,0 1 0,0-1 0,0 1 0,0 0 0,-1-1 0,1 1 0,0 0 0,-1 0 0,0 0 0,0 0 0,0 0 0,0 1 0,-1-1 0,1 0 0,-1 0 0,1 0 0,-1 1 0,0-1 0,-1 4 0,-1 3 0,0 0 0,0 0 0,-1 0 0,0-1 0,-1 1 0,0-1 0,-1 1 0,-10 14 0,-55 68 0,67-88 0,-38 42 0,-3-2 0,-70 57 0,-111 63 0,115-94 0,-3-4 0,-185 76 0,257-125-455,-1-1 0,-82 18 0,82-28-6371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0.6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719 1 24575,'-18'7'0,"-12"14"0,2 2 0,-48 49 0,43-39 0,14-15 0,-157 160 0,127-124 0,-64 91 0,92-113 0,1 1 0,2 1 0,1 0 0,-19 56 0,29-64 0,0-1 0,2 1 0,0 0 0,2 1 0,1-1 0,1 1 0,4 40 0,0-48 0,1 1 0,1-1 0,1 0 0,0 0 0,1 0 0,1-1 0,1 0 0,1-1 0,0 0 0,23 28 0,6 1 0,2-1 0,58 47 0,-52-52 0,-19-17 0,-1 1 0,35 40 0,-55-55 0,-1 0 0,0 0 0,0 0 0,0 1 0,-1 0 0,-1 0 0,0 0 0,0 1 0,-1-1 0,0 1 0,-1 0 0,2 15 0,-4-4 0,0 0 0,-2 0 0,-1 0 0,0 0 0,-2-1 0,0 0 0,-1 0 0,-2 0 0,-11 25 0,1-11 0,-1-1 0,-2 0 0,0-2 0,-37 41 0,21-31 171,-78 67 0,91-90-456,0-1 1,0-1-1,-2-2 1,0 0-1,-33 13 1,41-22-6542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0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1 265 24575,'10'1'0,"0"0"0,0-1 0,0 0 0,0 0 0,0-1 0,15-3 0,-7 1 0,64-7 0,238-38 0,-241 33 0,-2-4 0,80-31 0,-77 18 196,133-43-1757,-176 65-5265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1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0 534 24575,'10'-1'0,"1"0"0,-1-1 0,0 0 0,1-1 0,17-7 0,8-1 0,177-40 0,-10 4 0,-66 4 0,-1-6 0,-2-6 0,233-133 0,-336 169 174,-13 8-687,1 0 0,38-15 0,-46 22-6313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4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1 345 24575,'0'-1'0,"0"0"0,0 0 0,0 0 0,0 0 0,0 0 0,0 0 0,0 0 0,1 0 0,-1 0 0,0 0 0,1 0 0,-1 0 0,0 0 0,1 0 0,-1 1 0,1-1 0,0-1 0,19-20 0,1 2 0,1 0 0,1 1 0,44-28 0,-59 43 0,0 0 0,0 0 0,0 1 0,1 0 0,0 0 0,-1 1 0,1 0 0,14 0 0,-16 2 0,0 0 0,0 0 0,0 1 0,-1 0 0,1 1 0,0 0 0,-1 0 0,1 0 0,-1 0 0,0 1 0,0 0 0,10 7 0,-12-7 0,0 1 0,0-1 0,-1 1 0,0 0 0,1 0 0,-1 0 0,-1 0 0,1 0 0,-1 1 0,1-1 0,-1 1 0,0 0 0,-1 0 0,1-1 0,-1 1 0,0 0 0,0 0 0,-1 0 0,1 9 0,-2 10 0,0-1 0,-8 46 0,6-49 0,-11 51 0,-35 112 0,-41 66 0,51-147 0,-16 35 0,48-106 0,7-30 0,0-1 0,0 0 0,0 1 0,0-1 0,0 1 0,0-1 0,0 1 0,0-1 0,0 0 0,0 1 0,0-1 0,0 1 0,0-1 0,0 0 0,0 1 0,0-1 0,0 1 0,1-1 0,-1 0 0,0 1 0,0-1 0,1 0 0,-1 1 0,0-1 0,0 0 0,1 1 0,-1-1 0,0 0 0,1 1 0,-1-1 0,0 0 0,1 0 0,-1 0 0,0 1 0,1-1 0,-1 0 0,0 0 0,1 0 0,-1 0 0,1 0 0,-1 0 0,1 0 0,-1 0 0,0 0 0,1 0 0,-1 0 0,1 0 0,-1 0 0,0 0 0,1 0 0,-1 0 0,1 0 0,-1 0 0,0 0 0,1-1 0,-1 1 0,0 0 0,1 0 0,-1-1 0,0 1 0,1 0 0,-1 0 0,0-1 0,1 1 0,-1 0 0,0-1 0,1 0 0,16-13 0,-1 0 0,0-2 0,-1 0 0,-1-1 0,12-18 0,0 1 0,340-358 0,-245 271 0,47-42 0,116-126 0,-263 265 0,-8 10 0,-1 0 0,18-28 0,-28 34 0,-9 13 0,-12 14 0,-29 36 0,2 2 0,3 1 0,-58 105 0,57-80 0,4 2 0,-40 125 0,64-161 0,3 0 0,1 1 0,-5 55 0,15-86 0,1-1 0,1 1 0,1 0 0,0 0 0,1 0 0,1-1 0,1 1 0,1-1 0,0 0 0,1 0 0,14 27 0,-17-40 0,0 0 0,0 0 0,1 0 0,0-1 0,0 1 0,0-1 0,0 0 0,0 0 0,1-1 0,0 1 0,0-1 0,7 4 0,-3-3 0,0-1 0,0 0 0,0-1 0,0 1 0,0-2 0,0 1 0,11-1 0,7-1 0,0-1 0,-1-2 0,1 0 0,36-11 0,-23 4-1365,-6 1-5461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2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0 173 24575,'8'-1'0,"0"0"0,-1 1 0,1 0 0,0 0 0,7 1 0,11 0 0,387-28 0,-5-40 0,-76-5-1365,-298 66-5461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3.1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806 0 24575,'-11'15'0,"9"-13"0,-32 47 0,-49 55 0,26-35 0,-274 390 0,276-370 0,5 3 0,3 2 0,-47 140 0,84-205 0,2 0 0,1 0 0,1 1 0,1 0 0,0 55 0,4-82 0,1-1 0,0 1 0,1-1 0,-1 1 0,0-1 0,1 1 0,0-1 0,-1 0 0,1 1 0,0-1 0,0 0 0,0 0 0,0 1 0,1-1 0,-1 0 0,1 0 0,-1 0 0,1 0 0,0-1 0,-1 1 0,1 0 0,0-1 0,0 1 0,0-1 0,0 0 0,1 0 0,-1 0 0,0 0 0,0 0 0,1 0 0,-1 0 0,1-1 0,-1 1 0,1-1 0,-1 0 0,5 0 0,8 0 0,-1-1 0,1 0 0,0-1 0,27-7 0,-33 6 0,31-6 0,0-2 0,-1-2 0,66-32 0,-84 33 0,0-1 0,-1 0 0,0-2 0,-1 0 0,0-1 0,-2-1 0,27-32 0,-26 26 0,-1 0 0,-1-2 0,-2 0 0,0-1 0,-2 0 0,0-1 0,-2 0 0,-1-1 0,-1 0 0,-2 0 0,6-57 0,-12 77 18,0 0 0,-1 0 0,0 0 0,0 0 0,-1 0 0,0 0 0,0 1 0,-1-1 0,0 1 0,0 0 0,-1-1 0,0 2 0,0-1 0,-1 0 0,0 1 0,0 0 0,0 0 0,-9-8 0,5 7-150,0 0 1,0 1 0,0 0-1,-1 0 1,1 1 0,-2 0 0,1 0-1,0 2 1,-1-1 0,0 1 0,0 1-1,-19-3 1,15 4-6695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3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24575,'0'0'0,"0"-5"0,0-2 0,0 1-8191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3.7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 24575,'9'-1'0,"-1"0"0,0 0 0,0 1 0,17 2 0,-13 0 0,213 21 0,93 6 0,-138-22 0,171 11 0,-154-6 0,-194-11 0,1 0 0,-1-1 0,0 1 0,0 0 0,0 0 0,0 1 0,0-1 0,-1 1 0,1-1 0,0 1 0,-1 0 0,1 0 0,-1 0 0,1 0 0,-1 1 0,0-1 0,0 1 0,0-1 0,-1 1 0,1-1 0,0 1 0,-1 0 0,0 0 0,1 0 0,0 4 0,2 7 0,-1 1 0,0-1 0,-1 1 0,1 16 0,-1 20 0,-2 1 0,-3 0 0,-9 57 0,-39 153 0,41-217 0,-208 732 0,159-599 0,-131 364 0,171-500 252,12-29-575,1 1-1,1 0 1,0 1-1,-4 15 1,7-17-6503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5.1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995 1 24575,'-22'0'0,"1"2"0,-1 1 0,1 0 0,0 2 0,0 0 0,0 2 0,0 0 0,1 1 0,-29 17 0,-1 3-104,1 2 1,2 3-1,2 1 0,1 3 0,-51 53 0,37-27-103,3 2-1,-87 136 1,116-158 207,1 1 0,3 1 0,1 2 0,3-1 0,-19 77 0,30-91 0,1 1 0,2-1 0,1 1 0,2 0 0,1 0 0,1 0 0,2 0 0,1-1 0,13 47 0,-10-55 0,1-1 0,1 0 0,2 0 0,0-1 0,1 0 0,1-1 0,1 0 0,0-1 0,2-1 0,0 0 0,32 26 0,-23-25 0,1-1 0,0-1 0,2-1 0,0-1 0,1-2 0,0-1 0,1-1 0,47 11 0,-26-11-579,52 4 0,-40-9-5209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5.6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242 0 24575,'-12'18'0,"-19"35"0,-7 10 0,-45 103 0,66-124 0,2 2 0,2 0 0,-8 49 0,16-62 0,2 1 0,1 1 0,1-1 0,1 0 0,7 39 0,-5-56 0,1 0 0,0 0 0,2 0 0,0 0 0,0-1 0,1 0 0,9 15 0,-13-25 0,1 0 0,0 0 0,-1 0 0,1 0 0,1-1 0,-1 1 0,0-1 0,1 0 0,0 0 0,0 0 0,0 0 0,0-1 0,0 1 0,0-1 0,1 0 0,-1-1 0,1 1 0,0-1 0,-1 0 0,1 0 0,0 0 0,-1-1 0,1 1 0,0-1 0,0 0 0,5-1 0,7-3 0,0 0 0,0-1 0,0 0 0,0-2 0,-1 0 0,0-1 0,0 0 0,24-18 0,-9 3 0,-1-2 0,50-53 0,-68 63 0,0 0 0,-1-1 0,-1 0 0,0-1 0,-1 0 0,-1 0 0,10-32 0,-9 23 0,-5 16 0,0 0 0,-1 1 0,0-1 0,-1-1 0,0 1 0,1-21 0,-4 3-1365,1 16-5461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6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1536 1 24575,'-1'0'0,"-1"0"0,0 0 0,0 0 0,0 0 0,0 0 0,0 0 0,0 1 0,0-1 0,1 1 0,-1-1 0,0 1 0,0-1 0,-2 2 0,2-1 0,-27 11 0,1 1 0,0 1 0,-34 24 0,-73 61 0,125-91 0,-110 87 0,5 5 0,5 5 0,-184 227 0,259-286 0,3 1 0,-48 94 0,68-114 0,0 0 0,2 1 0,1 0 0,2 0 0,0 1 0,2 0 0,-2 40 0,7-31 0,2 1 0,1-1 0,2 0 0,1 0 0,2 0 0,20 54 0,-12-49 0,2-2 0,2 1 0,1-2 0,3-1 0,32 43 0,88 96 0,29 39 0,-134-161 0,-1 1 0,31 67 0,-45-73 0,-1 1 0,17 62 0,-39-111 0,-1 1 0,1-1 0,-1 1 0,0-1 0,0 1 0,0-1 0,0 1 0,0 0 0,-1-1 0,0 1 0,0-1 0,0 1 0,0-1 0,0 0 0,-1 0 0,1 1 0,-1-1 0,0 0 0,0 0 0,0 0 0,-1-1 0,1 1 0,-4 3 0,-6 5 0,-1 0 0,-1-1 0,-25 14 0,25-15 0,-109 59 0,-132 52 0,-255 59 0,495-175-273,1 0 0,-1 0 0,0-2 0,-29 2 0,37-4-6553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6.8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357 0 24575,'-3'14'0,"1"-9"0,-85 271 0,-23 134 0,7-27 0,80-323 327,16-45-891,1 1 0,-8 27 0,12-33-6262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7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24575,'0'0'0,"0"5"0,0 2-8191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7.4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24575,'1'17'0,"-2"-10"0,16 408 0,0-61 0,-14 151 0,-2-420 0,3-68 0,-2-17 0,0 0 0,0 0 0,0 0 0,0 0 0,0 1 0,0-1 0,0 0 0,1 0 0,-1 0 0,0 0 0,0 0 0,0 1 0,0-1 0,0 0 0,0 0 0,0 0 0,0 0 0,1 0 0,-1 0 0,0 0 0,0 0 0,0 1 0,0-1 0,0 0 0,1 0 0,-1 0 0,0 0 0,0 0 0,0 0 0,0 0 0,0 0 0,1 0 0,-1 0 0,0 0 0,0 0 0,0 0 0,0 0 0,1 0 0,-1 0 0,0 0 0,2-2 0,0 0 0,0 0 0,0 0 0,-1 0 0,1 0 0,0 0 0,-1 0 0,0-1 0,2-2 0,39-75 0,53-88 0,113-132 0,-137 209 0,95-95 0,-119 141 0,1 3 0,2 2 0,72-45 0,-109 78 0,0-1 0,0 2 0,1 0 0,0 0 0,1 1 0,-1 1 0,1 0 0,0 1 0,0 1 0,24-1 0,-28 3 0,-1 1 0,0 0 0,0 0 0,0 1 0,1 1 0,-2-1 0,1 2 0,0-1 0,-1 1 0,1 1 0,-1-1 0,0 2 0,-1-1 0,1 1 0,-1 1 0,11 10 0,-7-3 0,-1 0 0,0 1 0,0 0 0,-2 1 0,0 0 0,-1 1 0,0 0 0,-1 0 0,8 33 0,-5-1 0,-1 0 0,3 73 0,-9 287-1289,-3-405 1213,-1 52-6750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32.1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24575,'0'215'0,"0"12"0,-18 1467 0,7-612 0,26-769 0,1 72 0,-15-350 146,12 56 0,-1-9-1803,-10-53-5169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6.2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1279 1 24575,'-18'0'0,"6"0"0,0 1 0,1 1 0,-1 0 0,0 1 0,1 0 0,0 0 0,-20 10 0,-72 45 0,89-49 0,-136 86 0,-200 166 0,285-205 0,3 3 0,3 2 0,2 3 0,3 2 0,-53 86 0,88-119 0,1 1 0,1 1 0,2 0 0,1 1 0,2 0 0,-8 42 0,15-52 0,2 0 0,0-1 0,1 1 0,2 0 0,1 0 0,1 0 0,1 0 0,1 0 0,14 46 0,-14-60 0,1-1 0,0 1 0,0-1 0,1 0 0,1 0 0,-1-1 0,2 0 0,0 0 0,0-1 0,1 1 0,0-2 0,13 11 0,-9-10 0,1-1 0,0 0 0,0-1 0,1 0 0,0-1 0,0-1 0,0 0 0,28 3 0,-9-4 0,1-1 0,0-2 0,-1-2 0,1-1 0,0-2 0,-1-1 0,0-1 0,40-14 0,-6-3 0,-2-2 0,0-4 0,-2-2 0,-1-3 0,-2-3 0,-1-2 0,-2-3 0,103-98 0,-145 120 0,-14 17 0,0 0 0,0 0 0,0 0 0,0 1 0,0-1 0,1 1 0,-1-1 0,1 1 0,0 0 0,0 0 0,4-2 0,-7 4 0,0 0 0,0 0 0,0 0 0,1 0 0,-1 0 0,0 0 0,0 0 0,0 0 0,1 0 0,-1 0 0,0 0 0,0 0 0,0 0 0,0 0 0,1 0 0,-1 0 0,0 0 0,0 0 0,0 0 0,0 0 0,1 0 0,-1 1 0,0-1 0,0 0 0,0 0 0,0 0 0,0 0 0,1 0 0,-1 0 0,0 1 0,0-1 0,0 0 0,0 0 0,0 0 0,0 0 0,0 1 0,0-1 0,0 0 0,0 0 0,0 0 0,1 1 0,-2 11 0,-6 15 0,7-25 0,-28 70 0,18-50 0,2 0 0,0 1 0,-5 26 0,11-35 0,0 0 0,1 0 0,0 0 0,1 0 0,3 22 0,-3-31 0,1-1 0,0 0 0,0 1 0,0-1 0,1 0 0,0 0 0,-1 0 0,1 0 0,1 0 0,-1-1 0,0 1 0,1-1 0,0 1 0,0-1 0,0 0 0,0 0 0,0 0 0,1 0 0,-1-1 0,1 1 0,0-1 0,4 2 0,11 3 0,1-1 0,0-1 0,0 0 0,1-2 0,-1 0 0,1-1 0,0-2 0,-1 0 0,1-1 0,0 0 0,-1-2 0,35-9 0,4-5 0,-2-3 0,0-2 0,55-30 0,-61 23 0,-1-1 0,58-48 0,-90 65 0,0-1 0,-1 0 0,-1-1 0,0 0 0,-1-2 0,0 0 0,-2 0 0,0-1 0,0-1 0,-2 0 0,15-36 0,-23 49 0,-1 0 0,-1-1 0,1 1 0,-1-1 0,0 0 0,-1 1 0,1-1 0,-1 0 0,-1 1 0,1-1 0,-1 0 0,0 1 0,-1-1 0,-2-6 0,3 9 0,-1 0 0,0 0 0,0 0 0,0 0 0,0 0 0,-1 0 0,1 1 0,-1-1 0,0 1 0,0 0 0,-1 0 0,1 0 0,0 0 0,-1 1 0,0-1 0,0 1 0,0 0 0,0 0 0,0 1 0,0-1 0,0 1 0,-5-2 0,-3 2 0,0 0 0,0 0 0,0 1 0,1 0 0,-1 1 0,0 1 0,1 0 0,-1 0 0,1 1 0,-21 8 0,9-1 0,1 1 0,0 0 0,1 2 0,-24 17 0,42-27 0,-1 0 0,1 0 0,0 0 0,0 0 0,0 0 0,0 1 0,0-1 0,1 1 0,0 0 0,0 0 0,0 0 0,0 0 0,0 0 0,1 0 0,0 1 0,-2 7 0,3-10 0,0 1 0,0-1 0,0 1 0,1-1 0,-1 1 0,1-1 0,-1 0 0,1 1 0,0-1 0,0 0 0,0 1 0,0-1 0,0 0 0,1 0 0,-1 0 0,1 0 0,-1 0 0,1 0 0,0 0 0,0-1 0,-1 1 0,1 0 0,0-1 0,1 0 0,-1 1 0,0-1 0,0 0 0,0 0 0,1 0 0,-1-1 0,4 2 0,22 3 0,-1 0 0,1-2 0,0-1 0,0-1 0,32-3 0,-51 2 0,84-4 0,0-4 0,-1-4 0,-1-4 0,0-4 0,-1-3 0,-1-5 0,108-49 0,127-90 0,-270 134 0,-2-3 0,0-1 0,77-76 0,-108 91 0,23-30 0,-39 46 0,0-1 0,0 1 0,-1-1 0,-1 0 0,1-1 0,-1 1 0,0-1 0,-1 0 0,4-14 0,-6 20 0,0 0 0,0 0 0,0-1 0,0 1 0,-1 0 0,1 0 0,0 0 0,-1-1 0,1 1 0,-1 0 0,0 0 0,0 0 0,0 0 0,0 0 0,0 0 0,0 0 0,-2-1 0,0 0 0,0 0 0,0 0 0,-1 0 0,1 1 0,-1-1 0,1 1 0,-1 0 0,-5-2 0,-7-2 0,1 1 0,-1 1 0,-26-3 0,38 6 0,-18-1 0,1 0 0,-1 2 0,1 0 0,-1 1 0,1 1 0,-1 2 0,1 0 0,0 1 0,-32 12 0,48-15 0,0 0 0,0 1 0,0 0 0,0 0 0,0 0 0,1 0 0,-1 1 0,1 0 0,0 0 0,0 0 0,0 0 0,1 1 0,-1-1 0,1 1 0,0 0 0,1 0 0,-1 0 0,1 0 0,0 1 0,0-1 0,1 1 0,-1-1 0,1 1 0,0-1 0,1 1 0,-1 0 0,1-1 0,1 11 0,1 1 0,1 1 0,0-1 0,2 0 0,-1 0 0,2 0 0,0-1 0,1 0 0,12 19 0,7 8 0,2-1 0,2-1 0,40 42 0,118 99 0,-172-168 0,-1 0 0,0 2 0,-1 0 0,22 33 0,-31-40 0,0-1 0,-1 1 0,0 0 0,-1 0 0,0 0 0,0 1 0,-1-1 0,0 1 0,0-1 0,-1 1 0,-1 0 0,-1 19 0,-2-6 0,-1-1 0,-2 1 0,0-1 0,-1 0 0,-2 0 0,0-1 0,-1 0 0,-20 31 0,3-12 0,-2-2 0,-1 0 0,-40 37 0,45-49 0,-2-1 0,-1-1 0,-1-1 0,-32 20 0,40-35 0,21-9 0,0 1 0,0-1 0,0 1 0,0-1 0,0 1 0,0-1 0,1 1 0,-1 0 0,0-1 0,0 1 0,0-1 0,0 1 0,0-1 0,1 1 0,-1 0 0,0-1 0,0 1 0,1 0 0,-1-1 0,0 1 0,1 0 0,-1-1 0,0 1 0,1-1 0,34-34 0,-33 33 0,114-115 0,-64 61 0,2 2 0,88-65 0,-87 86-1365,-37 25-5461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7.7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210 1 24575,'0'17'0,"0"-11"0,-8 220 0,-63 381 0,19-336 0,-19 139 0,68-388 0,1-9 0,1 1 0,0-1 0,2 26 0,-1-38-72,0 1 1,0-1-1,1 0 0,-1 0 0,0 0 0,1 0 0,-1 1 0,0-1 1,1 0-1,0 0 0,-1 0 0,1 0 0,0 0 0,-1 0 0,1 0 1,0 0-1,0-1 0,1 2 0,5 1-6754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8.2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1 242 24575,'3'-2'0,"1"-1"0,-1 1 0,0-1 0,0 0 0,0 0 0,4-5 0,8-8 0,2 2 0,1 1 0,0 1 0,29-16 0,63-23 0,-74 36 0,2-2 0,75-22 0,-100 35 0,1 1 0,0 1 0,0 0 0,0 1 0,0 0 0,0 1 0,0 1 0,0 0 0,18 5 0,-28-6 0,0 2 0,1-1 0,-1 1 0,0-1 0,0 1 0,-1 0 0,1 0 0,0 1 0,-1-1 0,1 1 0,-1 0 0,0 0 0,0 0 0,0 0 0,0 0 0,0 1 0,-1-1 0,0 1 0,0 0 0,3 5 0,-2 1 0,0 0 0,0 1 0,-1-1 0,0 1 0,-1 0 0,0-1 0,-1 13 0,-5 64 0,-4-1 0,-24 111 0,3-32 0,27-141 0,0 0 0,1 0 0,2 0 0,0 0 0,5 28 0,-4-41 0,2-1 0,-1 0 0,1 0 0,0 0 0,1-1 0,0 1 0,1-1 0,0 0 0,1 0 0,-1-1 0,1 1 0,1-1 0,0-1 0,13 12 0,0-3 0,1-2 0,1 0 0,0-1 0,29 12 0,99 30 0,-25-18 0,59 21 0,-179-57 0,1 2 0,-1-1 0,0 1 0,0-1 0,0 2 0,0-1 0,0 0 0,-1 1 0,1 0 0,-1 0 0,6 7 0,-8-7 0,0-1 0,0 1 0,0 0 0,0 0 0,-1 0 0,0 0 0,0 0 0,0 0 0,0 0 0,0 0 0,-1 0 0,0 0 0,0 1 0,0-1 0,0 0 0,-2 8 0,-2 2 0,0 0 0,0 0 0,-2-1 0,0 1 0,0-1 0,-1-1 0,-1 1 0,0-1 0,-17 21 0,-10 4 0,-54 47 0,87-82 0,-62 53-195,-2-2 0,-2-4 0,-3-2 0,-2-4 0,-1-2 0,-105 39 0,119-58-6631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8.6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666 1 24575,'-25'27'0,"2"2"0,-28 44 0,-19 22 0,12-29 0,34-41 0,1 2 0,0 0 0,3 1 0,-27 48 0,44-70 0,0 1 0,1 0 0,0 0 0,0 0 0,1 0 0,0 0 0,0 0 0,1 0 0,-1 0 0,2 0 0,-1 0 0,1 1 0,0-1 0,0 0 0,1 0 0,0 0 0,1-1 0,5 14 0,5 4 0,1-1 0,0 0 0,30 34 0,32 30 0,89 78 0,18 19 0,-176-177 0,-1 1 0,-1-1 0,1 1 0,-1 0 0,-1 0 0,0 0 0,0 1 0,0-1 0,-1 1 0,0 0 0,-1 0 0,2 15 0,-3-10 0,0 0 0,-2 0 0,0 1 0,-1-1 0,0 0 0,-1 0 0,-7 21 0,-4 8 0,-3-1 0,-1-1 0,-2-1 0,-2 0 0,-2-2 0,-1-1 0,-2 0 0,-1-2 0,-2-2 0,-2 0 0,0-2 0,-40 28 0,8-11 0,-1-4 0,-3-2 0,-1-3 0,-105 42 0,144-70-1365,8-5-5461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9.0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0 239 24575,'18'-12'0,"-2"6"0,0 1 0,0 1 0,34-5 0,-11 3 0,177-34 0,428-92 0,-547 109-1365,-83 21-5461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19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0 709 24575,'3'0'0,"-1"0"0,1-1 0,-1 1 0,1-1 0,-1 1 0,0-1 0,1 0 0,-1 0 0,0 0 0,0 0 0,0 0 0,4-3 0,4-1 0,652-358 0,-615 334 0,184-108 0,10 20 0,-140 77-1365,-81 34-5461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21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1277 3 24575,'-3'-1'0,"0"1"0,1-1 0,-1 1 0,0 0 0,0 0 0,0 0 0,0 0 0,-3 1 0,-6 0 0,-19 0 0,1 2 0,-1 1 0,1 1 0,0 2 0,0 1 0,1 1 0,0 2 0,-46 23 0,13 0 0,3 3 0,-95 75 0,93-61 0,1 4 0,3 2 0,3 2 0,2 3 0,3 2 0,2 2 0,4 2 0,3 2 0,2 2 0,-44 122 0,67-153 0,3 1 0,1 1 0,2-1 0,2 1 0,1 1 0,3-1 0,4 82 0,2-98 0,1-1 0,1 0 0,1 0 0,1-1 0,21 49 0,-19-56 0,1 0 0,0 0 0,2-1 0,0-1 0,0 0 0,2-1 0,0 0 0,24 19 0,-24-23 0,1 0 0,1-2 0,-1 0 0,1 0 0,1-2 0,0 0 0,0-1 0,0 0 0,0-1 0,1-2 0,0 1 0,0-2 0,0-1 0,0 0 0,23-2 0,-7-3 0,-1-1 0,1-1 0,-1-2 0,-1-2 0,1 0 0,-2-3 0,39-19 0,-1-5 0,-2-3 0,-3-3 0,-1-3 0,-2-3 0,-2-2 0,-2-2 0,-3-3 0,-3-2 0,-2-3 0,-2-1 0,58-106 0,-81 121 0,-2 0 0,-1-2 0,-3-1 0,-2-1 0,-3 0 0,-1 0 0,-3-2 0,-2 1 0,0-105 0,-8 135 0,-1 1 0,0 0 0,-2 0 0,-1 1 0,0-1 0,-1 1 0,-1 0 0,-13-24 0,12 29 0,-1 1 0,0-1 0,-1 1 0,-1 1 0,0 0 0,-1 1 0,0 0 0,-1 0 0,0 2 0,-25-16 0,-2 3 49,-1 2 0,-2 2 0,0 2-1,0 1 1,-1 3 0,-63-11 0,36 13-476,1 3 0,-1 4 1,-105 6-1,164-2-6399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21.9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24575,'0'0'0,"0"0"0,0 0 0,0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22.4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24575,'2'0'0,"0"0"0,1-1 0,-1 1 0,1 0 0,-1 0 0,0 1 0,1-1 0,-1 0 0,0 1 0,1-1 0,3 2 0,3 1 0,78 8 0,1-2 0,118-6 0,-135-2 0,296-15 0,5 0 0,-337 14 0,0 2 0,0 1 0,0 2 0,56 15 0,-78-16 0,-1 0 0,1 1 0,-1 0 0,-1 1 0,1 0 0,-1 1 0,0 0 0,0 1 0,-1 0 0,0 1 0,-1 0 0,0 0 0,0 1 0,-1 0 0,12 19 0,-9-7 0,-1 1 0,-1 0 0,-1 1 0,-1-1 0,-2 1 0,0 1 0,3 45 0,-10 175 0,2-242 0,-11 138 0,-41 190 0,-61 133 0,-22-13 0,69-235 0,-92 262 0,153-467-195,2 0 0,-1 0 0,1 0 0,1 1 0,0-1 0,-1 20 0,4-24-6631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25.9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386 1 24575,'-2'5'0,"1"0"0,-1 0 0,1 0 0,-2 10 0,0 5 0,-113 456 0,-59 290 0,121-340 0,44-296 0,-7 185 0,17-301 49,-1-2-251,1 0 0,0 0 0,1 0 0,1-1 0,0 1 0,6 20 0,-2-18-6624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26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356 0 24575,'-1'7'0,"0"0"0,0-1 0,0 1 0,-1-1 0,0 1 0,-6 10 0,1 3 0,-44 104 0,-101 180 0,58-124 0,86-165-455,1 0 0,-10 32 0,14-29-6371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7.0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1033 68 24575,'-24'-7'0,"0"1"0,0 2 0,0 0 0,0 2 0,-1 1 0,1 1 0,-1 0 0,-28 6 0,16 2-822,1 1 1,-68 27-1,-64 45-1767,133-60 2560,1 1-1,1 1 1,1 2 0,1 1-1,2 1 1,0 2 0,2 1-1,2 1 1,0 1 0,2 2-1,2 0 1,1 1-1,-29 72 1,42-89 159,2 0-1,0 1 1,1-1-1,1 1 1,1 0-1,1 0 1,0-1 0,4 39-1,-2-49 34,0 1 1,1-1-1,0 0 0,1 0 1,-1 0-1,1 0 0,1 0 1,0-1-1,0 0 0,0 1 1,1-1-1,0-1 0,0 1 0,1-1 1,-1 0-1,2 0 0,-1 0 1,1-1-1,-1 0 0,1-1 1,1 1-1,11 4 0,-6-4-131,0-1 0,0 0 1,1-2-1,0 1 0,-1-2 0,1 1 0,0-2 0,0 0 0,0-1 0,27-4 0,4-5 63,84-30 0,-86 25-95,-2-2 0,0-1 0,-1-3 0,-1-1 0,-2-1 0,0-2 0,-1-2 0,-1-2 0,-2 0 0,-1-3 0,44-55 0,-66 73 0,35-43 0,56-98 0,-91 136 0,0 0 0,-1 0 0,-1-1 0,-1-1 0,-1 1 0,-1-1 0,0 0 0,-2 0 0,2-41 0,-5 55 0,-1 1 0,1-1 0,-1 0 0,0 1 0,-1-1 0,0 1 0,0-1 0,0 1 0,-1 0 0,1 0 0,-2 0 0,1 0 0,-1 0 0,1 1 0,-2-1 0,1 1 0,-8-7 0,4 6 0,0 0 0,0 1 0,0 0 0,0 0 0,-1 1 0,0 1 0,0-1 0,0 1 0,0 1 0,0-1 0,-19-1 0,-18 0 0,0 1 0,0 3 0,-81 9 0,96-5 0,1 2 0,-1 1 0,1 2 0,0 1 0,1 1 0,-41 21 0,65-29 0,0 0 0,0 1 0,0-1 0,0 1 0,0 0 0,1 1 0,0-1 0,0 1 0,-6 8 0,9-12 0,0 1 0,0-1 0,1 1 0,-1-1 0,1 1 0,-1 0 0,1-1 0,-1 1 0,1 0 0,0 0 0,0-1 0,0 1 0,0 0 0,0 0 0,0-1 0,0 1 0,0 0 0,1-1 0,-1 1 0,1 0 0,-1-1 0,1 1 0,0 0 0,0-1 0,0 1 0,0-1 0,0 1 0,0-1 0,0 0 0,0 1 0,0-1 0,1 0 0,-1 0 0,0 0 0,1 0 0,-1 0 0,3 1 0,18 11 0,0 0 0,1-2 0,47 17 0,79 14 0,-118-34 0,252 65-1365,-250-65-5461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26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0 181 24575,'0'-7'0,"1"0"0,0 1 0,0-1 0,0 1 0,1-1 0,0 1 0,0 0 0,1 0 0,0 0 0,0 0 0,0 0 0,1 1 0,-1-1 0,1 1 0,1 0 0,-1 0 0,1 0 0,0 1 0,0 0 0,0 0 0,10-6 0,-2 2 0,0 1 0,0 1 0,1 0 0,0 1 0,0 1 0,1 0 0,-1 0 0,25-1 0,-22 3 0,0 1 0,1 1 0,-1 1 0,0 0 0,0 2 0,0 0 0,-1 0 0,24 9 0,-32-9 0,-1 0 0,1 1 0,-1-1 0,0 2 0,-1-1 0,1 1 0,0 0 0,-1 0 0,0 1 0,-1-1 0,1 1 0,-1 1 0,0-1 0,-1 1 0,1 0 0,-1 0 0,-1 0 0,1 1 0,-1-1 0,2 9 0,1 9 0,-1 1 0,-2 1 0,0-1 0,-2 0 0,-2 33 0,-23 132 0,12-132 0,-30 86 0,-34 52 0,55-143 0,2-6 0,3 0 0,-11 52 0,23-76 0,0 0 0,1 1 0,1-1 0,2 1 0,0-1 0,6 33 0,-6-54 0,1 1 0,0-1 0,-1 0 0,2 0 0,-1 0 0,0 1 0,1-1 0,-1 0 0,1-1 0,0 1 0,0 0 0,0 0 0,0-1 0,0 1 0,1-1 0,-1 0 0,1 0 0,0 0 0,0 0 0,-1 0 0,1 0 0,0-1 0,0 0 0,1 1 0,-1-1 0,0 0 0,0 0 0,1-1 0,-1 1 0,5-1 0,9 1 0,0-1 0,0 0 0,0-2 0,28-5 0,-43 6 0,89-20 0,175-66 0,-43 11 0,-67 35 321,50-15-2007,-165 42-5140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27.2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24575,'5'17'0,"20"36"0,55 90 0,-22-46 0,232 485 0,-251-486 0,-4 3 0,-4 1 0,-5 1 0,16 129 0,-36-169 0,-4 0 0,-2 0 0,-2 1 0,-4-1 0,-2-1 0,-3 1 0,-2-1 0,-3-1 0,-2-1 0,-4 0 0,-1-1 0,-3-2 0,-38 61 0,-70 80-1365,79-123-5461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27.7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202 1 24575,'-11'31'0,"-3"2"0,-17 63 0,17-50 0,-21 79-76,5 1 0,5 1 1,6 1-1,6 1 0,5 0 0,6 1 0,26 225 0,6-166 76,8 0 0,8-3 0,8-2 0,100 229 0,-110-314 0,5-3 0,3-1 0,79 105 0,102 103-1264,-175-231-5056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29.0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1 593 24575,'25'0'0,"-20"0"0,336-12 0,1-13 0,-161 14 0,411 1 0,-433 24 0,57 1 0,-194-14 0,-14 0 0,0-1 0,0 0 0,0 0 0,-1-1 0,12-1 0,-18 1 0,-1 1 0,1-1 0,0 0 0,0 1 0,0-1 0,-1 0 0,1 1 0,0-1 0,-1 0 0,1 0 0,0 1 0,-1-1 0,1 0 0,-1 0 0,0 0 0,1 0 0,-1 0 0,0 0 0,1 0 0,-1 0 0,0 0 0,0 0 0,0 0 0,0 0 0,0 0 0,0 0 0,0 0 0,0-1 0,-6-31 0,5 30 0,-6-21 0,-1 2 0,-1-1 0,-1 1 0,-1 0 0,0 1 0,-2 1 0,-1 0 0,0 0 0,-2 1 0,0 1 0,-1 1 0,0 0 0,-2 2 0,-20-15 0,-160-108 0,181 127 0,14 9 0,0 0 0,1 0 0,-1 0 0,1 0 0,-1-1 0,1 1 0,0-1 0,0 0 0,0 0 0,-2-4 0,5 7 0,0-1 0,0 1 0,0-1 0,0 1 0,0 0 0,0-1 0,0 1 0,0-1 0,0 1 0,0 0 0,1-1 0,-1 1 0,0 0 0,0-1 0,1 1 0,-1 0 0,0-1 0,0 1 0,1 0 0,-1 0 0,0-1 0,1 1 0,-1 0 0,0 0 0,1-1 0,-1 1 0,0 0 0,1 0 0,-1 0 0,1 0 0,-1 0 0,0 0 0,1 0 0,-1 0 0,1 0 0,-1 0 0,0 0 0,1 0 0,-1 0 0,1 0 0,-1 0 0,1 0 0,24-1 0,-22 1 0,19-1 0,0 2 0,0 1 0,0 0 0,-1 2 0,1 0 0,-1 1 0,0 2 0,0 0 0,0 1 0,-1 1 0,0 1 0,-1 1 0,0 0 0,31 26 0,-43-30 0,0 0 0,-1 0 0,0 1 0,0 0 0,0 0 0,-1 0 0,0 1 0,-1-1 0,0 1 0,0 1 0,-1-1 0,0 0 0,-1 1 0,2 15 0,-1 7 0,-1 0 0,-1-1 0,-5 39 0,0-41 0,0 0 0,-2 0 0,-1-1 0,-1 0 0,-2 0 0,-1-1 0,0-1 0,-2 0 0,-2 0 0,0-1 0,-1-1 0,-23 26 0,32-42-227,0 0-1,-1-1 1,0 0-1,0-1 1,-17 12-1,14-12-6598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36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10510 2303 22290,'-4'90'0,"-8"0"0,-8 0 0,-8 0 0,-9-1 0,-7-1 0,-8 0 0,-8-2 0,-7 0 0,-9-2 0,-6-1 0,-8-2 0,-8-1 0,-6-2 0,-7-2 0,-7-2 0,-7-2 0,-6-2 0,-6-3 0,-6-1 0,-6-4 0,-5-2 0,-5-2 0,-6-4 0,-4-2 0,-5-3 0,-4-4 0,-4-2 0,-4-3 0,-3-4 0,-3-3 0,-3-4 0,-2-2 0,-3-5 0,-1-2 0,-3-4 0,0-4 0,-1-3 0,-1-4 0,-1-3 0,1-4 0,0-3 0,1-4 0,0-3 0,2-4 0,2-4 0,1-2 0,2-5 0,3-2 0,3-4 0,3-3 0,4-4 0,3-3 0,4-2 0,4-4 0,5-3 0,4-2 0,5-4 0,6-2 0,5-2 0,6-4 0,6-1 0,6-3 0,7-2 0,6-2 0,7-2 0,6-2 0,8-2 0,7-1 0,7-2 0,8-1 0,8-2 0,7 0 0,8-2 0,7 0 0,9-1 0,8-1 0,8 0 0,7 0 0,9 0 0,8-1 0,9 1 0,7 0 0,8 1 0,8 0 0,9 0 0,7 2 0,8 0 0,7 2 0,8 1 0,8 1 0,7 1 0,7 3 0,8 1 0,6 2 0,7 1 0,6 3 0,7 2 0,6 3 0,6 2 0,6 2 0,5 3 0,6 3 0,5 2 0,4 3 0,5 4 0,4 2 0,4 3 0,3 4 0,4 3 0,3 3 0,3 3 0,3 4 0,2 3 0,1 4 0,2 3 0,2 3 0,0 4 0,1 4 0,0 3 0,1 4 0,-1 3 0,-1 4 0,-1 4 0,0 3 0,-3 3 0,-1 4 0,-3 3 0,-2 4 0,-3 3 0,-3 3 0,-3 3 0,-4 4 0,-4 3 0,-4 2 0,-5 4 0,-4 3 0,-6 2 0,-5 3 0,-5 3 0,-6 2 0,-6 2 0,-6 3 0,-6 2 0,-7 3 0,-7 1 0,-7 2 0,-6 1 0,-8 3 0,-8 1 0,-6 1 0,-9 1 0,-7 2 0,-8 0 0,-8 2 0,-7 0 0,-9 0 0,-8 1 0,-8 0 0,-8 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1.3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9365 2699 20594,'-3'106'0,"-8"-1"0,-7 1 0,-7-1 0,-8-1 0,-6 0 0,-7-2 0,-8 0 0,-6-2 0,-7-2 0,-7-1 0,-6-1 0,-7-3 0,-6-1 0,-6-3 0,-6-2 0,-6-3 0,-6-2 0,-5-2 0,-5-4 0,-6-3 0,-4-2 0,-5-4 0,-5-3 0,-4-3 0,-3-4 0,-5-4 0,-3-3 0,-4-4 0,-2-3 0,-3-4 0,-3-5 0,-2-3 0,-2-4 0,-2-5 0,-1-3 0,-1-4 0,-1-5 0,0-4 0,-1-4 0,0-4 0,1-4 0,0-4 0,1-5 0,1-4 0,1-3 0,2-5 0,2-4 0,2-3 0,3-5 0,3-4 0,2-3 0,4-4 0,3-3 0,5-4 0,3-4 0,4-3 0,5-3 0,5-4 0,4-2 0,6-3 0,5-4 0,5-2 0,6-2 0,6-3 0,6-2 0,6-3 0,6-1 0,7-3 0,6-1 0,7-1 0,7-2 0,6-2 0,8 0 0,7-2 0,6 0 0,8-1 0,7-1 0,7 1 0,8-1 0,6 0 0,8 0 0,7 0 0,7 2 0,8-1 0,6 2 0,7 0 0,8 2 0,6 1 0,7 1 0,7 2 0,6 1 0,7 3 0,6 2 0,6 1 0,6 3 0,6 3 0,6 2 0,5 3 0,5 2 0,6 4 0,4 3 0,5 2 0,5 4 0,4 4 0,3 3 0,5 3 0,3 4 0,4 4 0,2 3 0,3 5 0,3 3 0,2 4 0,2 5 0,2 3 0,1 4 0,1 5 0,1 3 0,0 5 0,1 4 0,0 4 0,-1 4 0,0 5 0,-1 3 0,-1 5 0,-1 4 0,-2 3 0,-2 5 0,-2 4 0,-3 3 0,-3 5 0,-2 3 0,-4 4 0,-3 4 0,-5 3 0,-3 3 0,-4 4 0,-5 4 0,-5 2 0,-4 3 0,-6 4 0,-5 2 0,-5 3 0,-6 2 0,-6 3 0,-6 3 0,-6 1 0,-6 2 0,-7 3 0,-6 1 0,-7 2 0,-7 1 0,-6 1 0,-8 2 0,-7 0 0,-6 2 0,-8-1 0,-7 2 0,-7 0 0,-8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4.0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89 24575,'79'-4'0,"117"-21"0,-3 0 0,-61 19 0,59-6 0,-49-2-1365,-107 11-5461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4.6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478 1 24575,'-2'2'0,"0"0"0,0 1 0,1-1 0,-1 0 0,0 1 0,1 0 0,-1-1 0,1 1 0,0 0 0,0 0 0,-1 4 0,-3 6 0,-149 261 0,100-184 0,13-23 0,3 2 0,3 1 0,-27 83 0,61-150 0,-18 52 0,3 0 0,-13 89 0,26-124 0,2 0 0,1 0 0,0 0 0,6 30 0,-4-37 0,1-1 0,0 1 0,1-1 0,1 0 0,0 0 0,0-1 0,1 1 0,8 10 0,-10-17 0,0 0 0,0-1 0,1 1 0,-1-1 0,1 0 0,0 0 0,0-1 0,1 1 0,-1-1 0,0 0 0,1-1 0,0 1 0,0-1 0,9 2 0,-10-3 0,-1 0 0,1 0 0,0-1 0,-1 0 0,1 1 0,0-2 0,-1 1 0,1 0 0,0-1 0,-1 0 0,1 0 0,-1 0 0,1-1 0,-1 0 0,0 1 0,1-2 0,-1 1 0,0 0 0,0-1 0,4-3 0,12-16 0,-1-1 0,-1 0 0,-1-2 0,-1 0 0,14-29 0,2-1 0,47-92 0,-70 129 0,-2-1 0,-1-1 0,0 1 0,-1-1 0,-1 0 0,1-23 0,-6-95 282,-1 52-1929,2 76-5179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4.8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24575,'0'0'0,"0"-5"0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5.3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1 185 24575,'24'-19'0,"13"8"0,0 2 0,41-6 0,-6 2 0,90-23 0,-54 10 0,1 5 0,116-7 0,-205 27 0,29-3 0,-1 3 0,1 2 0,55 8 0,-95-8 0,-1 1 0,1 0 0,-1 0 0,0 1 0,0 0 0,0 1 0,9 5 0,-13-7 0,-1 1 0,0-1 0,0 1 0,0 0 0,0 0 0,0 0 0,0 1 0,-1-1 0,0 1 0,1-1 0,-1 1 0,-1 0 0,1 0 0,0 0 0,-1 0 0,2 8 0,1 14 0,-1 0 0,-2 0 0,0 1 0,-2-1 0,-4 28 0,-31 130 0,-124 286 0,94-297 0,-37 90 0,52-138 0,-76 217 0,100-257 37,19-55-1439,1-6-5424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7.6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1 299 24575,'24'-19'0,"3"5"0,1 1 0,51-16 0,-28 11 0,270-82 0,-52 19 0,-252 75-227,1 1-1,-1 1 1,0 0-1,1 1 1,21 0-1,-26 3-6598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5.8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0 230 24575,'3'0'0,"-1"0"0,0-1 0,0 0 0,0 0 0,1 1 0,-1-1 0,0-1 0,3-1 0,12-6 0,60-10 0,133-15 0,-143 25 0,-59 8 0,582-88 0,-438 69 0,1 8 0,176 6 0,-275 5-682,97-14-1,-119 10-6143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6.0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204 0 24575,'-5'7'0,"0"4"0,1 0 0,1 1 0,-1-1 0,2 1 0,0 0 0,-1 17 0,-1 5 0,-68 510 0,5-26 0,42-343-1365,17-109-5461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7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243 1 24575,'0'0'0,"0"1"0,0 0 0,0 0 0,0 0 0,0 0 0,0 0 0,-1 0 0,1 0 0,0 0 0,0 0 0,-1 0 0,1 0 0,-1 0 0,0 1 0,0 1 0,-14 41 0,2 1 0,-8 58 0,9-40 0,-15 64 0,-95 488 0,120-605 0,-20 143 0,20-127 0,1-1 0,1 0 0,1 0 0,5 28 0,-2-33-273,1-1 0,1 0 0,1-1 0,13 27 0,-12-28-6553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7.4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8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24575,'0'25'0,"-1"4"0,1 1 0,2 0 0,1-1 0,1 0 0,11 41 0,-6-44 0,2 0 0,1 0 0,1-2 0,1 1 0,1-2 0,1 0 0,1 0 0,1-2 0,21 20 0,-32-34 0,0-1 0,0 0 0,1-1 0,-1 0 0,1 0 0,0 0 0,1-1 0,-1 0 0,1-1 0,-1 0 0,1 0 0,18 2 0,-14-4 0,1 0 0,-1-1 0,1-1 0,-1 0 0,1-1 0,-1 0 0,0-1 0,17-6 0,0-2 0,-1 0 0,0-2 0,-1-1 0,-1-1 0,0-2 0,-1 0 0,34-30 0,-60 46 0,0 0 0,1 1 0,-1-1 0,1 1 0,-1-1 0,1 1 0,-1 0 0,1-1 0,-1 1 0,1-1 0,-1 1 0,1 0 0,-1-1 0,1 1 0,-1 0 0,1 0 0,0-1 0,-1 1 0,1 0 0,0 0 0,-1 0 0,1 0 0,0 0 0,-1 0 0,1 0 0,0 0 0,-1 0 0,1 0 0,-1 0 0,1 0 0,0 1 0,-1-1 0,1 0 0,-1 0 0,1 1 0,0-1 0,-1 0 0,1 1 0,-1-1 0,1 0 0,-1 1 0,1-1 0,-1 1 0,1-1 0,-1 1 0,0-1 0,1 1 0,-1-1 0,0 1 0,1 0 0,-1-1 0,0 1 0,0-1 0,0 1 0,1 0 0,-1-1 0,0 1 0,0 0 0,0 0 0,1 6 0,0-1 0,0 1 0,-1 0 0,-1 11 0,-17 178 0,-20 377 0,40-155 0,-2-416-124,0 0 0,0 0 0,1 1 0,-1-1 0,0 0 0,1 0-1,-1 0 1,1 0 0,0 0 0,1 2 0,4 6-6702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8.5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1 139 24575,'3'-3'0,"-1"1"0,1 0 0,0 0 0,0 0 0,0 1 0,0-1 0,0 1 0,0-1 0,1 1 0,3-1 0,39-6 0,-20 3 0,169-24 0,-118 20 0,342-41 0,-340 39-1365,-48 5-5461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48.8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1 418 24575,'0'-1'0,"0"1"0,0 0 0,0-1 0,0 1 0,0-1 0,0 1 0,0 0 0,0-1 0,0 1 0,0 0 0,0-1 0,0 1 0,0 0 0,0-1 0,0 1 0,0 0 0,0-1 0,1 1 0,-1 0 0,0-1 0,0 1 0,0 0 0,0-1 0,1 1 0,-1 0 0,0 0 0,0-1 0,1 1 0,-1 0 0,0 0 0,1 0 0,-1-1 0,0 1 0,0 0 0,1 0 0,0 0 0,11-8 0,92-21 0,40-16 0,195-68 0,-39 13 0,-76 26 0,-198 66-227,-1 0-1,2 2 1,-1 0-1,1 2 1,47-1-1,-50 5-6598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50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449 1 24575,'-9'0'0,"0"-1"0,-1 2 0,1 0 0,0 0 0,0 0 0,0 1 0,0 1 0,0-1 0,0 1 0,0 1 0,1 0 0,0 0 0,-1 1 0,2-1 0,-9 7 0,-5 8 0,1 0 0,0 1 0,2 2 0,0-1 0,-25 43 0,22-28 0,1 2 0,2 0 0,-15 48 0,16-33 0,2 1 0,3 0 0,3 1 0,1 0 0,3 0 0,3 0 0,5 65 0,-3-114 0,1 0 0,0-1 0,0 1 0,0 0 0,1-1 0,-1 1 0,1-1 0,1 0 0,-1 1 0,1-1 0,3 5 0,-3-8 0,-1 1 0,1-1 0,-1 0 0,1 1 0,-1-1 0,1 0 0,0-1 0,0 1 0,0-1 0,0 1 0,0-1 0,1 0 0,-1 0 0,0 0 0,1 0 0,-1-1 0,0 0 0,1 1 0,-1-1 0,4-1 0,4 0 0,0 0 0,-1-1 0,1 0 0,-1-1 0,1 0 0,-1-1 0,0 0 0,-1-1 0,1 0 0,-1 0 0,17-13 0,-3 0 0,-2-1 0,0-1 0,23-27 0,-15 10 0,-2 0 0,-1-2 0,-2-1 0,-2-1 0,-1-1 0,-2 0 0,20-73 0,-34 96 0,-1-1 0,-1 1 0,-1 0 0,-1-1 0,-1 1 0,0-1 0,-6-35 0,3 38 0,0 0 0,-2 0 0,0 0 0,-1 1 0,0 0 0,-1 0 0,-1 0 0,-1 1 0,-10-14 0,14 23 0,0 1 0,0-1 0,0 1 0,-1 1 0,1-1 0,-1 1 0,0 0 0,-1 0 0,1 1 0,-1 0 0,1 0 0,-1 1 0,0-1 0,0 1 0,-13-1 0,-6 0 0,0 1 0,0 2 0,-29 2 0,12 1 0,38-3-227,-1 0-1,1 1 1,0-1-1,-1 1 1,-6 3-1,-4 3-6598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50.2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 24575,'0'0'0,"0"-5"0,0-2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50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0 212 24575,'35'-2'0,"1"-1"0,61-15 0,-43 7 0,267-68 0,-7 2 0,-196 58 0,-101 18 0,0 0 0,-1 1 0,1 0 0,33 7 0,-45-6 0,1 1 0,-1-1 0,1 1 0,-1 1 0,0-1 0,0 1 0,0 0 0,-1 0 0,1 1 0,-1-1 0,7 7 0,-4-2 0,-1-1 0,0 1 0,-1 0 0,0 1 0,0-1 0,4 11 0,2 10 0,-2 1 0,0 0 0,4 36 0,-13-62 0,8 50 0,-2 1 0,-3 0 0,-3 0 0,-2 0 0,-14 92 0,-78 266 0,88-389 0,-245 762 0,244-769-151,0 0-1,2 0 0,0 1 0,1 0 1,1 0-1,1 0 0,0 1 1,1 19-1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7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0 24575,'-1'6'0,"0"-1"0,1 0 0,-2 1 0,1-1 0,-4 9 0,-4 14 0,-72 470 0,62-372 0,5-37 0,4 1 0,2 163 0,11-228-682,6 31-1,-2-24-6143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3.5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 33 24575,'3'0'0,"-1"0"0,0 0 0,0 0 0,0 0 0,0 0 0,0 0 0,0 0 0,1 0 0,-1-1 0,0 1 0,0-1 0,3-1 0,1 0 0,42-8 0,1 3 0,1 1 0,-1 3 0,75 4 0,-102 0 0,1 0 0,-1 2 0,0 1 0,0 0 0,-1 2 0,26 9 0,-41-12 0,1 0 0,-1 0 0,0 0 0,0 0 0,-1 1 0,1 0 0,-1 1 0,1-1 0,-2 1 0,1 0 0,0 0 0,-1 0 0,0 1 0,0-1 0,0 1 0,-1 0 0,0 0 0,0 1 0,-1-1 0,0 0 0,0 1 0,0 0 0,-1-1 0,1 10 0,-1 14 0,-1 0 0,-2-1 0,-1 1 0,-1-1 0,-16 57 0,-61 138 0,-237 413 0,204-448 0,-59 109 0,138-231 0,34-66 0,1 0 0,-1 0 0,1 0 0,0 1 0,-1-1 0,1 0 0,0 0 0,0 0 0,0 1 0,0-1 0,0 0 0,0 0 0,0 0 0,0 1 0,0-1 0,0 0 0,1 0 0,-1 0 0,1 1 0,-1-1 0,1 0 0,-1 0 0,1 0 0,0 0 0,-1 0 0,1 0 0,0 0 0,0 0 0,0 0 0,-1-1 0,1 1 0,0 0 0,0 0 0,0-1 0,1 1 0,-1-1 0,0 1 0,2 0 0,5 2 0,0 1 0,1-2 0,-1 1 0,11 1 0,-17-4 0,62 9 0,0-3 0,104-3 0,20 1 0,-134 0 47,363 17-1459,-387-21-5414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3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561 0 24575,'0'4'0,"-1"0"0,1-1 0,-1 1 0,1 0 0,-1-1 0,-2 5 0,-32 65 0,-49 77 0,25-49 0,-164 334 0,135-255 0,29-75-1365,53-91-5461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4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91 24575,'18'-6'0,"31"-13"0,0 2 0,2 2 0,65-11 0,-96 23 0,0 1 0,0 0 0,0 2 0,0 0 0,0 1 0,0 1 0,0 1 0,-1 1 0,1 0 0,-1 2 0,33 13 0,-40-13 0,-1 0 0,0 1 0,0 0 0,0 1 0,-1 0 0,0 1 0,-1 0 0,11 12 0,-14-13 0,0 1 0,-1-1 0,0 1 0,0-1 0,-1 1 0,0 1 0,-1-1 0,0 1 0,0-1 0,-1 1 0,2 15 0,-3 12 0,0 1 0,-3-1 0,-1 0 0,-12 60 0,-51 143 0,3-68 0,-14 45 0,73-204 0,1-1 0,0 0 0,1 1 0,1-1 0,-1 23 0,3-31 0,-1 0 0,1 1 0,-1-1 0,1 0 0,1 0 0,-1 0 0,0 0 0,1 0 0,0 0 0,0 0 0,0 0 0,1 0 0,-1-1 0,1 1 0,-1-1 0,1 0 0,1 0 0,-1 0 0,7 5 0,14 5 0,0-1 0,1-1 0,0-1 0,47 11 0,-40-12 0,34 10 0,-24-9 0,-1 3 0,0 1 0,70 34 0,-100-41 0,0 0 0,-1 1 0,1 0 0,-1 0 0,-1 1 0,0 0 0,9 12 0,-12-13 0,-1 0 0,0 0 0,0 1 0,-1-1 0,0 1 0,0 1 0,-1-1 0,-1 0 0,1 1 0,0 15 0,-2-7 0,0 0 0,-2 1 0,0-1 0,-2 0 0,0 0 0,0 0 0,-2 0 0,0 0 0,-14 28 0,4-13 0,-2-1 0,-1-1 0,-1-1 0,-25 29 0,-3-4 0,-2-3 0,-62 53 0,-125 75 0,168-136 0,-2-3 0,-1-3 0,-109 40 0,157-69-227,0-2-1,0 0 1,-1-2-1,0 0 1,-47 2-1,51-7-6598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5.5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0 830 24575,'19'0'0,"788"-42"0,-209-38 0,-176 16 0,-56 10 0,-6-25 0,-236 39 0,-47 14 0,-75 26 0,0-1 0,0 1 0,-1-1 0,1 0 0,0 1 0,0-1 0,-1 0 0,1 0 0,-1 0 0,1-1 0,-1 1 0,1 0 0,-1 0 0,0-1 0,1 1 0,-1-1 0,0 1 0,0-1 0,0 0 0,0 1 0,0-1 0,0-2 0,-1 2 0,0 0 0,0 0 0,0 0 0,0 0 0,0 0 0,0 0 0,-1 0 0,1 0 0,-1 0 0,1 0 0,-1 0 0,0 0 0,0 0 0,0 0 0,0 0 0,0 1 0,0-1 0,-1 0 0,1 1 0,-2-2 0,-38-37 0,-2 2 0,-93-62 0,112 83 0,-84-52 0,-26-19 0,130 85 0,0 0 0,-1 1 0,0-1 0,1 1 0,-10-2 0,0-2 0,47 21 0,103 47 0,-58-17 0,87 66 0,-122-78 0,-2 2 0,0 2 0,45 55 0,-70-71 0,-1 1 0,0 0 0,-2 1 0,-1 1 0,0 0 0,-2 0 0,-1 1 0,6 27 0,-8-21 0,-1-1 0,-1 1 0,-2 0 0,-2 0 0,0 0 0,-7 49 0,2-56 0,-1-1 0,-1 0 0,-1 0 0,-1 0 0,-1-1 0,-14 26 0,-5 0 0,-53 70 0,58-88 0,-2-1 0,-1-1 0,-1-2 0,-48 37 0,71-60-151,-1 0-1,1 0 0,0-1 0,-1 0 1,1 0-1,-1 0 0,0-1 1,-5 2-1,-1-1-6674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6.6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1303 1 24575,'-24'0'0,"-22"-1"0,0 2 0,0 3 0,1 1 0,-1 3 0,1 1 0,-79 28 0,86-20 0,0 1 0,2 2 0,0 2 0,-54 43 0,31-15 0,-84 91 0,93-84 0,2 2 0,3 3 0,3 1 0,2 2 0,4 1 0,-53 132 0,69-141 0,2 2 0,3 0 0,2 0 0,3 2 0,2-1 0,3 1 0,3 0 0,3 0 0,8 61 0,-6-98 0,1 0 0,1 0 0,2 0 0,0 0 0,2-1 0,20 41 0,-25-56 0,1 0 0,0 0 0,0-1 0,1 0 0,0 0 0,0 0 0,1-1 0,-1 1 0,1-2 0,1 1 0,-1-1 0,1 0 0,0 0 0,0-1 0,1 0 0,-1-1 0,1 0 0,-1 0 0,1-1 0,0 0 0,14 1 0,-4-2 0,0-1 0,0-1 0,0-1 0,0-1 0,0 0 0,0-2 0,19-6 0,-12 1 0,0-1 0,-1-2 0,-1 0 0,31-22 0,-9-1 0,-2-1 0,-1-3 0,-2-1 0,38-50 0,-10 5 0,107-175 0,-145 206 0,-2-2 0,-3-1 0,-3-1 0,28-104 0,-49 151 0,0 1 0,0-1 0,-1 0 0,0 0 0,-1 0 0,-1 0 0,0 0 0,0 0 0,-1 0 0,-1 0 0,0 1 0,0-1 0,-2 1 0,1 0 0,-1 0 0,-1 0 0,0 1 0,0 0 0,-1 0 0,0 0 0,-1 1 0,0 0 0,0 1 0,-1 0 0,0 0 0,-1 0 0,-18-10 0,3 4 86,0 0-1,-1 2 0,-31-10 1,40 17-330,1 0 0,-1 1 0,-1 2 0,1-1 1,0 2-1,-26 1 0,32 0-6582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6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24575,'0'0'0,"0"-5"0,0-2 0,0-4 0,0-1-8191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7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24575,'6'1'0,"0"0"0,0-1 0,1 0 0,-1 0 0,10-1 0,8 0 0,764 1 0,-771-1 0,1 2 0,-1 0 0,1 1 0,-1 1 0,29 8 0,-39-9 0,-1 0 0,0 1 0,0 0 0,0 0 0,-1 1 0,1 0 0,-1 0 0,0 0 0,0 0 0,0 1 0,-1 0 0,0 0 0,1 0 0,-2 1 0,1-1 0,-1 1 0,0 0 0,4 8 0,-2 2 0,0 0 0,-1 0 0,-1 1 0,0 0 0,-1-1 0,-1 1 0,-1 26 0,-19 122 0,18-158 0,-29 159 0,-8-1 0,-104 282 0,-192 288 0,17-110 0,168-367 0,132-234-1365,3-4-5461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8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1 181 24575,'24'-23'0,"-3"9"0,0 2 0,1 0 0,0 2 0,24-9 0,98-26 0,-124 39 0,17-4 0,0 0 0,1 3 0,0 1 0,0 2 0,1 2 0,57 3 0,-91-1 0,1 1 0,-1 0 0,-1 0 0,1 0 0,0 0 0,0 1 0,0 0 0,-1 0 0,1 1 0,-1-1 0,0 1 0,1 0 0,-1 0 0,0 0 0,-1 0 0,1 1 0,3 4 0,-3-2 0,0 1 0,0-1 0,-1 1 0,0 0 0,0 0 0,0 0 0,-1 0 0,0 1 0,-1-1 0,0 1 0,1 8 0,-1 16 0,-1 1 0,-1-1 0,-10 56 0,-29 95 0,30-141 0,-8 23 0,10-38 0,1-1 0,1 1 0,2 0 0,0 0 0,0 40 0,5-64 0,-1-1 0,0 0 0,1 1 0,0-1 0,-1 0 0,1 0 0,0 0 0,0 1 0,0-1 0,0 0 0,1 0 0,-1 0 0,1-1 0,-1 1 0,1 0 0,-1 0 0,1-1 0,0 1 0,0-1 0,0 0 0,0 1 0,0-1 0,0 0 0,0 0 0,3 1 0,7 2 0,0-1 0,0 0 0,22 3 0,-12-3 0,55 11 0,79 15 0,-130-22 0,1 1 0,-1 1 0,41 20 0,-62-26 0,1 1 0,-1 0 0,0 0 0,0 0 0,-1 1 0,1-1 0,-1 1 0,0 0 0,0 1 0,-1-1 0,1 0 0,-1 1 0,0 0 0,-1 0 0,1 0 0,-1 0 0,-1 0 0,1 0 0,-1 1 0,0-1 0,0 8 0,0 6 0,-1-1 0,0 1 0,-2 0 0,0-1 0,-9 33 0,6-33 0,-1-1 0,-1 0 0,-1-1 0,-1 1 0,0-1 0,-1-1 0,-1 0 0,0-1 0,-26 28 0,-9 1 0,-84 63 0,123-101 0,-41 26 0,0-1 0,-79 35 0,116-61 0,-11 3-1365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9.0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444 0 24575,'-1'26'0,"-1"0"0,-2 0 0,-9 38 0,-29 77 0,17-62 0,-34 119 0,-110 343 0,51-231 0,112-291-1365,1-6-5461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09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24575,'0'2'0,"1"0"0,-1 1 0,0-1 0,1 0 0,-1 1 0,0-1 0,0 0 0,-1 5 0,0 4 0,4 173 0,7-1 0,42 216 0,-45-356 0,3 0 0,1 0 0,2-1 0,19 41 0,-29-76 0,0-1 0,0 0 0,1 0 0,0-1 0,0 1 0,1-1 0,0 1 0,-1-2 0,2 1 0,-1 0 0,0-1 0,1 0 0,0 0 0,0-1 0,7 4 0,-6-5 0,1 0 0,-1 0 0,1 0 0,-1-1 0,1 0 0,0-1 0,-1 1 0,1-1 0,0-1 0,-1 0 0,1 0 0,-1 0 0,11-4 0,13-6 0,-1 0 0,0-2 0,-2-1 0,1-2 0,-2 0 0,0-2 0,25-21 0,162-163 0,-128 116 0,112-109 0,-140 133 0,-53 61 0,-3 8 0,-1 13 0,-1-19 0,-4 89 0,-3 0 0,-22 98 0,11-75 0,16-106 0,-54 392 0,22 3 0,32-347 0,3 1 0,2-1 0,2 0 0,3 0 0,15 53 0,-22-102-91,0-1 0,1 1 0,0-1 0,0 0 0,0 0 0,0 0 0,1 0 0,0 0 0,0-1 0,0 1 0,1-1 0,0 0 0,-1 0 0,8 5 0,2-2-6735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8.4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24575,'0'24'0,"0"-15"0,1-1 0,-1 0 0,2 1 0,-1-1 0,2 1 0,-1-1 0,1 0 0,0 0 0,0-1 0,1 1 0,0 0 0,1-1 0,-1 0 0,1 0 0,1-1 0,10 12 0,-7-11 0,-1 0 0,1 0 0,1-1 0,-1 0 0,1 0 0,0-1 0,0-1 0,1 1 0,-1-2 0,1 1 0,0-2 0,15 3 0,-8-3 0,-1-1 0,0-1 0,0-1 0,1 0 0,-1-1 0,0-1 0,31-9 0,-4-3 0,70-37 0,-70 26 0,-37 21 0,-1 0 0,1 0 0,1 1 0,-1 0 0,1 1 0,-1 0 0,1 0 0,16-4 0,-22 7 0,0 0 0,0 0 0,-1 0 0,1 1 0,0-1 0,0 0 0,-1 1 0,1-1 0,0 1 0,-1-1 0,1 1 0,-1 0 0,1 0 0,-1 0 0,1 0 0,-1 0 0,1 0 0,-1 0 0,0 0 0,1 0 0,-1 1 0,0-1 0,0 0 0,0 1 0,0-1 0,0 1 0,-1-1 0,1 1 0,0 0 0,-1-1 0,1 1 0,-1 0 0,1-1 0,-1 3 0,2 8 0,0 1 0,0-1 0,-2 23 0,1-23 0,-3 84 147,-20 152 0,-38 97-492,23-141-969,5-17-5512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10.3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1 473 24575,'217'13'0,"-39"-1"0,474-18 0,-440-10 0,225-46 0,-361 48 0,36-7 0,-1-4 0,114-42 0,-205 60 0,26-11 0,-43 17 0,0-1 0,-1 1 0,1-1 0,0 1 0,-1-1 0,0 0 0,0 0 0,1-1 0,-1 1 0,0 0 0,-1-1 0,4-4 0,-4 6 0,-1-1 0,0 1 0,0 0 0,1-1 0,-1 1 0,0 0 0,0 0 0,0-1 0,0 1 0,-1 0 0,1-1 0,0 1 0,0 0 0,-1 0 0,1-1 0,-1 1 0,1 0 0,-1 0 0,0 0 0,1 0 0,-1 0 0,0 0 0,0 0 0,0 0 0,-1-1 0,-28-25 0,20 20 0,-19-14 0,0 1 0,-44-21 0,14 9 0,34 21 0,22 10 0,-1 0 0,1 0 0,-1 0 0,1 0 0,0-1 0,0 0 0,0 0 0,0 0 0,0 0 0,0 0 0,0 0 0,-4-5 0,7 6 0,0 1 0,0 0 0,0-1 0,0 1 0,0-1 0,0 1 0,1 0 0,-1-1 0,0 1 0,0 0 0,0-1 0,0 1 0,0-1 0,1 1 0,-1 0 0,0-1 0,0 1 0,1 0 0,-1 0 0,0-1 0,0 1 0,1 0 0,-1 0 0,0-1 0,1 1 0,-1 0 0,0 0 0,1 0 0,-1-1 0,1 1 0,-1 0 0,0 0 0,1 0 0,-1 0 0,1 0 0,-1 0 0,0 0 0,1 0 0,19-3 0,-19 3 0,18-1 0,1 1 0,-1 1 0,1 1 0,35 7 0,75 28 0,-107-29 0,0 2 0,-1 0 0,-1 1 0,0 2 0,0 0 0,-1 1 0,-1 1 0,30 30 0,-29-25 0,-1 1 0,-2 1 0,0 1 0,-1 1 0,-1 0 0,-1 1 0,13 32 0,-23-45 0,0-1 0,0 2 0,-1-1 0,-1 0 0,0 1 0,-1-1 0,0 1 0,-2 20 0,-1-16 0,-1 0 0,0 0 0,-1 0 0,-1 0 0,-12 25 0,12-31-170,0 1-1,1-1 0,1 0 1,-1 1-1,2 0 0,0 0 1,-1 15-1,3-16-6655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10.9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916 0 24575,'-7'1'0,"0"0"0,-1 1 0,1-1 0,0 1 0,0 1 0,-10 4 0,-2 1 0,-12 5 0,1 1 0,0 1 0,1 2 0,1 1 0,-45 38 0,-117 125 0,105-85 0,-95 138 0,151-193 0,-43 82 0,61-101 0,1 1 0,2 1 0,0-1 0,1 1 0,-7 42 0,13-56 0,1-1 0,-1 0 0,1 1 0,1-1 0,0 1 0,0-1 0,1 0 0,0 0 0,4 12 0,-4-17 0,-1 0 0,1-1 0,0 1 0,0-1 0,1 1 0,-1-1 0,1 0 0,-1 0 0,1 0 0,0 0 0,0-1 0,0 1 0,0-1 0,1 0 0,-1 0 0,1 0 0,-1 0 0,1 0 0,0-1 0,0 0 0,0 0 0,-1 0 0,1 0 0,6 0 0,8 0 0,1-1 0,-1-1 0,0 0 0,0-2 0,0 0 0,0-1 0,33-11 0,-18 2 0,-1-1 0,-1-2 0,36-23 0,-41 20 0,0 0 0,-1-2 0,-1-1 0,-1 0 0,-2-2 0,0-1 0,-1 0 0,26-45 0,-17 16 0,-2 0 0,-2-2 0,27-94 0,-43 122 0,-2 1 0,-1-1 0,-1-1 0,-1 1 0,-2-1 0,-2-50 0,-1 73 0,0 1 0,0-1 0,0 1 0,0 0 0,-1 0 0,0 0 0,0-1 0,-1 2 0,1-1 0,-1 0 0,0 1 0,-1-1 0,1 1 0,-5-4 0,2 2 0,0 1 0,-1-1 0,0 2 0,0-1 0,0 1 0,-1 0 0,0 1 0,-10-4 0,-7 0 0,-1 1 0,0 1 0,-1 2 0,-43-1 0,60 3-273,1 1 0,0 1 0,-1-1 0,-13 5 0,0 2-6553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11.1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 24575,'0'0'0,"0"-5"0,0-1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11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61 24575,'50'6'0,"4"0"0,419-31 0,-333 14 0,31-4 0,-44 2 0,136 4 0,-244 10 0,0 0 0,-1 1 0,1 1 0,-1 0 0,0 2 0,32 11 0,-42-12 0,-1 0 0,1 0 0,-1 1 0,0 0 0,0 0 0,0 1 0,-1-1 0,1 2 0,-2-1 0,1 0 0,-1 1 0,0 0 0,0 1 0,-1-1 0,1 1 0,4 14 0,2 11 0,-2 1 0,-1-1 0,-2 1 0,-1 1 0,-2-1 0,-1 1 0,-3 38 0,-6 16 0,-29 138 0,2-82 0,-6-1 0,-78 183 0,-150 262 0,189-423 0,-71 170 0,124-286 203,19-36-189,-1 0 0,-5 18 0,11-26-175,0 0 0,1 0 0,0 0 0,0 0 0,0 0 0,1 1 0,0-1 0,0 0 0,2 8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13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6888 760 24575,'-23'-1'0,"2"-5"0,1-2 0,0 0 0,0-1 0,1-1 0,-25-18 0,11 9 0,-86-52 0,-227-128 0,341 197 0,-106-57 0,-211-79 0,171 93 0,-227-37 0,-164 17 0,354 56-143,-272 19 0,-183 69-142,451-43 285,3 9 0,1 9 0,3 7 0,-183 89 0,157-48 0,4 10 0,5 9 0,-186 147 0,259-167 0,4 5 0,5 5 0,-112 137 0,151-149 0,4 4 0,4 3 0,6 3 0,-79 171 0,97-167 0,6 2 0,5 2 0,-43 220 0,67-246 0,4 0 0,4 0 0,4 1 0,4 0 0,24 162 0,-17-207 0,1 0 0,3-1 0,1-1 0,3 0 0,1-1 0,2 0 0,3-2 0,1-1 0,1 0 0,42 48 0,-22-38-14,3-2 0,2-2 0,1-3 0,65 43 0,-38-36 71,3-4 0,124 54 1,190 40-805,6-36-2076,-130-45 2823,547 47 0,-613-98 0,1-9 0,-1-9 0,278-48 0,-193-3 0,-2-11 0,398-157 0,-463 135 0,314-181 0,171-187 0,-442 262 0,448-440 0,-415 302 0,-246 267 0,-3-2 0,-3-2 0,40-89 0,-67 121-164,-3-2 0,-1 0 1,-3-1-1,-1 0 1,-2-1-1,-3 0 1,4-82-1,-11 95 55,-2 0 0,-1 0 0,-1 0 0,-2 0 0,-1 1 0,-2 0 0,-1 0 0,-1 1 0,-2 0 0,-1 1 0,-31-47 0,15 35 109,-1 1 0,-3 2 0,-1 2 0,-2 1 0,-1 2 0,-50-34 0,-1 7 0,-184-92 0,117 81 0,-2 6 0,-4 8 0,-1 7 0,-217-39 0,197 60 0,-2 8 0,-1 8 0,-332 18 0,375 8-43,0 6 1,2 6-1,1 7 0,1 6 1,-250 101-1,307-101-1236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14.6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5266 540 24575,'-12'-18'0,"1"10"0,0-1 0,0 2 0,-1-1 0,0 2 0,0 0 0,-19-7 0,-84-23 0,77 26 0,-218-56 0,-2 11 0,-291-23 0,-642 13 0,1082 67-101,0 5-1,1 5 0,0 4 1,2 5-1,0 5 1,1 4-1,-171 75 0,170-53 102,3 4 0,1 5 0,-183 146 0,177-113 0,5 4 0,-176 217 0,198-208 0,4 5 0,5 2 0,5 3 0,5 3 0,6 3 0,-53 167 0,80-188 0,4 1 0,4 2 0,-8 131 0,24-145 0,4 0 0,4 0 0,4 1 0,22 100 0,-13-116 0,4 0 0,3-2 0,3 0 0,4-2 0,2-1 0,4-2 0,2-1 0,4-2 0,2-2 0,3-2 0,3-2 0,2-2 0,63 53 0,-38-46 0,2-4 0,3-4 0,3-3 0,172 81 0,-151-91 0,2-4 0,1-5 0,226 40 0,-203-57 0,1-6 0,1-6 0,-1-5 0,1-7 0,-1-5 0,-1-6 0,0-6 0,170-52 0,-153 25 0,-1-7 0,-4-6 0,-2-7 0,-3-5 0,242-177 0,-229 133 0,-6-6 0,-6-6 0,-6-6 0,175-231 0,-226 254 0,-5-4 0,-5-3 0,-5-3 0,-6-3 0,-6-3 0,-5-2 0,-6-2 0,53-276 0,-86 333 0,-3-1 0,-4-1 0,-4 1 0,-2-1 0,-20-121 0,11 145 0,-2 0 0,-3 1 0,-2 1 0,-2 0 0,-3 1 0,-2 2 0,-2 0 0,-50-72 0,36 70 0,-2 2 0,-2 1 0,-2 3 0,-61-48 0,41 44 0,-3 2 0,-135-70 0,83 63 0,-3 4 0,-2 7 0,-1 4 0,-139-23 0,125 38 0,0 6 0,-1 6 0,-173 7 0,251 9-634,-95 17 0,121-12-5476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15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1097 0 24575,'-1'20'0,"-5"14"0,-14 46 0,5-26 0,-213 1053-1774,54 16-826,107-670 2244,20-137 356,-119 809 0,29 3 0,-56 1214 0,151-905 0,105-3 0,-41-1183 0,44 547 0,-34 0 0,-18-271 603,-5-264-391,-10-191-215,-14 98-1,6-88 612,9-79-315,-2 27 1311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2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1685 25 24575,'-3'0'0,"1"0"0,-1-1 0,1 1 0,0 0 0,-1-1 0,1 0 0,-5-1 0,-1-2 0,-1 1 0,0 0 0,0 0 0,-1 1 0,1 1 0,0-1 0,-1 1 0,1 1 0,-1 0 0,1 0 0,-1 1 0,1 0 0,-15 4 0,-6 3 0,1 2 0,-53 24 0,5 4 0,-140 94 0,-52 77 0,174-126 0,-95 109 0,135-127 0,2 1 0,-71 121 0,77-102 0,3 1 0,5 3 0,3 1 0,5 1 0,3 2 0,4 1 0,-11 102 0,28-138 0,4 1 0,1-1 0,4 1 0,13 91 0,-7-107 0,1 0 0,3 0 0,1-1 0,2 0 0,2-1 0,38 64 0,-49-95 0,0 1 0,1-2 0,0 1 0,1-1 0,0 0 0,0-1 0,1 0 0,0 0 0,0-1 0,1 0 0,0-1 0,1 0 0,-1 0 0,1-1 0,0 0 0,0-1 0,1-1 0,-1 0 0,1 0 0,-1-1 0,1 0 0,0-1 0,0-1 0,18-1 0,6-3 0,0-1 0,-1-2 0,1-1 0,-2-2 0,1-2 0,-2 0 0,50-28 0,6-10 0,115-86 0,-127 79 0,-3-4 0,-2-4 0,-3-2 0,-3-3 0,-3-4 0,87-132 0,-103 132 0,-4-1 0,-3-2 0,54-148 0,-78 175 0,-2 1 0,-3-2 0,-2 0 0,-2 0 0,-2 0 0,-2-1 0,-8-89 0,1 95 0,-2 0 0,-1 1 0,-28-88 0,30 120 0,0 0 0,-1 0 0,-1 0 0,0 1 0,-1 0 0,0 1 0,0-1 0,-2 2 0,1-1 0,-1 1 0,-1 1 0,1 0 0,-2 0 0,1 1 0,-1 0 0,0 1 0,-18-7 0,4 4 0,-1 2 0,0 1 0,0 1 0,0 1 0,0 1 0,-1 2 0,-42 1 0,17 4 0,-1 2 0,-101 24 0,110-16 0,1 1 0,1 3 0,0 1 0,1 2 0,2 2 0,0 2 0,1 1 0,1 2 0,2 2 0,1 1 0,1 2 0,1 1 0,2 1 0,2 2 0,-31 49 0,32-42 0,2 2 0,2 0 0,2 2 0,-24 70 0,39-95 0,1 1 0,1-1 0,0 1 0,2 0 0,1 0 0,1 0 0,1 1 0,1-1 0,0 0 0,2 0 0,1 0 0,8 27 0,-8-39 0,0 0 0,1-1 0,0 1 0,1-1 0,0-1 0,0 1 0,1-1 0,1 0 0,-1 0 0,16 12 0,-11-11 0,1-1 0,0-1 0,0 0 0,1 0 0,0-1 0,1-1 0,15 4 0,14 1 0,0-2 0,1-2 0,0-2 0,66 0 0,53-6-682,319-43-1,-431 36-6143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2.6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 24575,'212'14'0,"-79"-2"0,-83-12 0,0-2 0,-1-2 0,1-2 0,68-19 0,-74 17-455,1 2 0,74 0 0,-84 5-6371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3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1 345 24575,'18'-1'0,"478"-114"0,-490 114 0,187-58 0,96-24 0,84 5-1365,-335 70-5461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8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233 1537 24575,'-18'6'0,"13"-4"0,-1 0 0,1 0 0,-1 0 0,0-1 0,0 0 0,0 0 0,0 0 0,0-1 0,0 0 0,0 0 0,0-1 0,1 0 0,-1 0 0,0 0 0,0 0 0,0-1 0,1 0 0,-1 0 0,1-1 0,-1 1 0,1-1 0,0-1 0,0 1 0,1-1 0,-1 1 0,1-1 0,-1-1 0,1 1 0,0 0 0,1-1 0,-1 0 0,1 0 0,-5-10 0,2 1 0,0-1 0,1 0 0,0 0 0,1 0 0,1-1 0,1 1 0,0-1 0,1 1 0,0-1 0,1 0 0,1 1 0,4-22 0,2 0 0,1 1 0,2 1 0,1-1 0,20-39 0,4 1 0,69-106 0,66-56 0,-107 157 0,4 3 0,4 2 0,2 4 0,126-93 0,-160 129 307,-31 26-585,0 1-1,0 0 0,1 0 0,-1 1 1,11-5-1,-11 7-6547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3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299 1 24575,'-1'0'0,"0"0"0,0 0 0,0 1 0,0-1 0,0 0 0,0 1 0,0-1 0,1 1 0,-1-1 0,0 1 0,0 0 0,1-1 0,-1 1 0,0 0 0,1-1 0,-1 1 0,0 0 0,1 0 0,-1 0 0,1-1 0,0 1 0,-1 0 0,1 0 0,0 0 0,-1 0 0,1 0 0,0 0 0,0 0 0,0 1 0,-1 1 0,-15 48 0,3 1 0,-8 66 0,8-40 0,-180 1116 0,170-878 0,23 1 0,0-269 0,0-33-195,1 0 0,0-1 0,1 1 0,1 0 0,0-1 0,7 18 0,-5-19-6631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4.0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289 293 24575,'0'-1'0,"0"-1"0,0 1 0,0-1 0,0 0 0,0 1 0,0-1 0,1 1 0,-1-1 0,0 1 0,1-1 0,0 1 0,-1 0 0,2-3 0,-2 4 0,10-20 0,1 0 0,0 1 0,2 1 0,0 0 0,1 1 0,1 0 0,0 1 0,1 1 0,1 0 0,0 1 0,1 1 0,1 1 0,0 0 0,0 2 0,40-16 0,-55 24 0,-1 1 0,1 0 0,0 0 0,0 0 0,0 0 0,0 1 0,0-1 0,0 1 0,-1 0 0,1 0 0,0 1 0,0-1 0,0 1 0,0 0 0,0 0 0,-1 0 0,1 0 0,0 1 0,-1-1 0,1 1 0,-1 0 0,1 0 0,-1 1 0,0-1 0,0 1 0,0-1 0,0 1 0,3 5 0,-1-1 0,0 1 0,0-1 0,-1 1 0,0 0 0,0 1 0,-1-1 0,-1 1 0,1-1 0,-1 1 0,0 0 0,0 14 0,-1 16 0,-2 0 0,-1 0 0,-2 0 0,-15 65 0,-57 146 0,36-145 0,-4-3 0,-5-1 0,-89 134 0,135-230 0,-4 5 0,1 1 0,0 0 0,0 0 0,-5 16 0,10-25 0,0 0 0,1 0 0,-1 1 0,1-1 0,-1 0 0,1 0 0,0 0 0,0 0 0,0 1 0,0-1 0,0 0 0,0 0 0,1 0 0,-1 0 0,1 0 0,-1 1 0,1-1 0,0 0 0,0 0 0,0 0 0,0-1 0,0 1 0,0 0 0,1 0 0,-1-1 0,1 1 0,-1 0 0,1-1 0,-1 0 0,1 1 0,0-1 0,2 1 0,23 12 0,1-3 0,0 0 0,33 8 0,-26-9 0,53 23 0,-76-27 0,0 1 0,0 0 0,0 0 0,-1 1 0,-1 1 0,1 0 0,-1 1 0,-1 0 0,1 0 0,-2 1 0,0 0 0,0 0 0,-1 1 0,0 0 0,-1 0 0,0 1 0,-1 0 0,-1 0 0,0 0 0,-1 1 0,0-1 0,-1 1 0,0-1 0,-1 1 0,-2 28 0,-1-23 0,-1 1 0,0 0 0,-1 0 0,-2-1 0,0 0 0,-1 0 0,-1-1 0,0 1 0,-1-2 0,-1 1 0,-1-1 0,-1-1 0,-24 27 0,-22 17 0,-3-2 0,-3-3 0,-2-3 0,-99 60 0,113-83 0,-85 34 0,135-62-57,0 0 0,-1 0 1,1 0-1,0 0 0,-1 0 0,1-1 0,-1 1 0,1-1 0,-1 1 0,1-1 0,-1 0 1,0 0-1,1 0 0,-1-1 0,1 1 0,-1-1 0,1 1 0,-1-1 0,1 0 1,0 0-1,-1 0 0,1 0 0,-3-1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4.5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1099 2 24575,'-4'-1'0,"0"1"0,0 0 0,1 0 0,-1 0 0,0 0 0,0 1 0,0 0 0,1-1 0,-1 1 0,0 1 0,1-1 0,-8 4 0,5-3 0,-9 5 0,0 1 0,0 0 0,0 1 0,1 0 0,1 1 0,0 1 0,-17 17 0,4 0 0,0 2 0,-23 35 0,28-34 0,2-1 0,1 2 0,2 1 0,1 0 0,1 1 0,2 0 0,1 1 0,-11 67 0,21-83 0,1 0 0,0 0 0,1 0 0,1 0 0,1 0 0,1 0 0,7 23 0,55 124 0,-20-57 0,-44-103 0,15 38 0,18 74 0,-32-103 0,-1 1 0,0 0 0,-1 0 0,0 0 0,-2-1 0,0 1 0,0 0 0,-7 26 0,0-13 0,0-1 0,-2-1 0,-1 0 0,-1 0 0,-1-1 0,-1-1 0,-2 0 0,0-1 0,-2-1 0,0 0 0,-2-1 0,0-2 0,-24 20 0,9-14 0,-1-2 0,-1-1 0,-1-1 0,-1-2 0,0-2 0,-2-2 0,0-2 0,-72 16 0,94-27-195,0 0 0,0-1 0,0-2 0,0 0 0,0 0 0,-35-7 0,27 2-6631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6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120 909 24575,'-12'25'0,"3"-1"0,1 0 0,2 1 0,0 0 0,2 0 0,-2 39 0,2-29 0,-60 915 0,66-566 0,9-424 0,64-442 0,82-694 0,-147 1121 0,2 1 0,3 0 0,23-54 0,-25 76 0,2 1 0,1 1 0,2 1 0,1 1 0,1 0 0,29-32 0,-21 32 0,1 1 0,1 2 0,1 1 0,60-35 0,-45 34 0,1 2 0,0 2 0,57-16 0,-93 33 0,0 1 0,1 1 0,0 0 0,0 0 0,-1 1 0,1 1 0,0 0 0,0 1 0,0 0 0,20 5 0,-24-4 0,0 1 0,-1-1 0,1 2 0,-1-1 0,0 1 0,0 0 0,-1 0 0,1 1 0,-1 0 0,0 0 0,0 0 0,0 1 0,-1 0 0,0 0 0,0 1 0,7 11 0,-4-2 0,-1 1 0,0 0 0,-1 0 0,-1 0 0,-1 1 0,0 0 0,-2-1 0,2 25 0,-3-10 0,-2 1 0,-1-1 0,-11 58 0,3-51 0,-2 0 0,-1-1 0,-2-1 0,-2 0 0,-1-1 0,-1 0 0,-29 37 0,-17 14 0,-107 112 0,157-182 0,-1 0 0,-1-1 0,0 0 0,-1-2 0,-1 0 0,-28 16 0,24-16-1365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6.6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1 240 24575,'38'-1'0,"1"-1"0,-1-2 0,0-2 0,0-1 0,69-23 0,284-120 0,-370 141-341,0 2 0,1 0-1,41-7 1,-43 12-6485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6.9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24575,'0'2'0,"1"0"0,-1 0 0,1 0 0,-1 0 0,1 0 0,0 0 0,0 0 0,0 0 0,0-1 0,0 1 0,0 0 0,1-1 0,-1 1 0,0-1 0,1 1 0,-1-1 0,1 1 0,0-1 0,-1 0 0,1 0 0,0 0 0,0 0 0,0 0 0,0-1 0,0 1 0,4 1 0,6 1 0,0 0 0,26 3 0,-37-6 0,43 3 0,0-3 0,0-1 0,50-9 0,19 0 0,77-7 0,94-2 0,-258 20-227,0 0-1,0 2 1,-1 1-1,1 2 1,47 15-1,-44-11-6598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7.4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328 3 24575,'-1'0'0,"-1"-1"0,1 1 0,-1 0 0,1-1 0,-1 1 0,0 0 0,1 0 0,-1 0 0,1 0 0,-1 0 0,1 0 0,-1 1 0,1-1 0,-1 0 0,1 1 0,-1-1 0,1 1 0,-1 0 0,1 0 0,0-1 0,-1 1 0,0 1 0,-29 24 0,28-22 0,-22 19 0,2 1 0,1 1 0,0 1 0,2 2 0,2 0 0,0 0 0,-26 59 0,28-43 0,-20 80 0,31-98 0,1 1 0,1 0 0,1 0 0,2 40 0,1-58 0,0 0 0,0 0 0,1 0 0,0-1 0,1 1 0,5 11 0,-7-17 0,0 0 0,1 0 0,0 0 0,0 0 0,0 0 0,0 0 0,0-1 0,1 1 0,-1-1 0,1 1 0,0-1 0,-1 0 0,1 0 0,0 0 0,0 0 0,1-1 0,-1 1 0,0-1 0,6 2 0,8 0 0,1-1 0,0-1 0,0 0 0,0-1 0,0-1 0,34-6 0,-17-1 0,0-1 0,49-20 0,-62 20 0,-1 0 0,0-2 0,-1 0 0,0-2 0,-1 0 0,0-1 0,-1-1 0,27-28 0,-35 31 0,0-1 0,0 0 0,-1 0 0,-1-1 0,0 0 0,-1-1 0,-1 0 0,0 0 0,-1 0 0,0 0 0,-2-1 0,0 0 0,2-23 0,-4 28 0,-1 0 0,0 1 0,0-1 0,-4-16 0,3 22 0,-1 0 0,1 0 0,-1 1 0,0-1 0,0 0 0,-1 1 0,0 0 0,1 0 0,-1 0 0,-1 0 0,-6-7 0,-1 2 0,0 1 0,0 0 0,-1 0 0,0 1 0,0 1 0,-1 0 0,0 1 0,0 0 0,0 1 0,-18-3 0,7 2 0,1 2 0,-1 0 0,0 2 0,0 1 0,-27 3 0,40-2-273,1 2 0,-1-1 0,1 1 0,-14 6 0,10-3-6553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7.8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 24575,'0'0'0,"0"0"0,0 0 0,0-5 0,0-1 0,5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28.3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61 24575,'2'1'0,"1"-1"0,0 0 0,0 1 0,-1-1 0,1 0 0,0 0 0,0 0 0,3-1 0,8 0 0,254-10 0,-108-7 0,227-13 0,-371 31 0,0 0 0,-1 1 0,1 1 0,0 1 0,-1 0 0,0 1 0,20 8 0,-28-10 0,0 2 0,0-1 0,0 1 0,-1 0 0,1 1 0,-1-1 0,0 1 0,-1 0 0,1 1 0,-1 0 0,0-1 0,0 2 0,-1-1 0,1 0 0,-2 1 0,1 0 0,3 8 0,2 14 0,0 0 0,-1 0 0,-2 1 0,-2 1 0,3 42 0,-7-27 0,-2 0 0,-15 89 0,-11-12 0,-73 195 0,92-291 0,-144 398 0,83-260 0,-2 5 0,-29 98 0,74-216-1365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4:33.9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7170 1084 24575,'-2'-1'0,"0"-1"0,-1 1 0,1-1 0,1 0 0,-1 0 0,0 1 0,0-1 0,-1-3 0,-2-1 0,-32-30 0,-1 1 0,-1 3 0,-2 1 0,-83-48 0,-494-212 0,-22 49 0,110 72 0,352 125 0,-187-23 0,223 51-122,0 6 1,-161 9-1,190 9 31,0 5-1,1 5 1,-131 37 0,15 18 91,-292 135 0,303-107-155,-218 139 1,281-141-182,4 7 0,-138 127 1,-114 168 335,310-290 0,-152 235 0,161-202 0,6 3 0,7 4 0,7 2 0,6 3 0,-46 202 0,37-31 0,-33 423 0,84-517 0,10 1 0,11 0 0,9 0 0,65 329 0,52-12 0,-78-377 0,86 184 0,-41-147 0,10-4 0,8-6 0,211 273 0,-205-319 0,7-7 0,7-5 0,5-6 0,233 170 0,-234-209 0,5-6 0,160 72 0,334 96 0,-407-187-187,3-10 1,2-11 0,2-10-1,292 12 1,-243-44-47,1-12 0,-1-14 0,349-64 0,112-77 233,-16-65 0,-536 144 0,-4-8 0,-3-9 0,-5-7 0,303-226 0,-307 185 0,-7-9 0,-6-7 0,-8-7 0,168-225 0,-199 211 0,-7-6 0,-9-5 0,90-209 0,-123 216 0,-7-3 0,-9-4 0,-9-2 0,34-210 0,-68 258 0,-6-1 0,-6-1 0,-7 0 0,-6 0 0,-7 1 0,-36-185 0,13 182 0,-99-269 0,60 242 0,-105-185 0,55 153 0,-9 7 0,-182-217 0,190 273 0,-7 5 0,-5 7 0,-153-118 0,166 159 0,-3 5 0,-4 7 0,-3 4 0,-179-73 0,145 86 0,-2 7 0,-2 7 0,-2 8 0,-2 8 0,-1 7 0,-2 8 0,-289 5 0,-352 76 0,5 62 0,-669 225 0,383-60 132,478-127-978,355-92-2721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9.2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1174 184 24575,'0'-2'0,"1"0"0,-1 0 0,1 1 0,-1-1 0,1 0 0,0 1 0,0-1 0,0 1 0,0-1 0,0 1 0,0-1 0,2-1 0,8-14 0,-10 15 0,0 0 0,-1 0 0,1 0 0,-1 0 0,1-1 0,-1 1 0,0 0 0,0 0 0,0 0 0,0-1 0,0 1 0,-1 0 0,1 0 0,-1-1 0,1 1 0,-1 0 0,-1-4 0,0 3 0,-1 0 0,1-1 0,0 1 0,-1 0 0,0 0 0,1 1 0,-1-1 0,0 0 0,-5-2 0,-5-2 0,1 0 0,-1 1 0,0 0 0,-22-6 0,-2 3 0,1 2 0,-1 1 0,0 2 0,0 1 0,-1 2 0,1 1 0,0 3 0,-56 9 0,80-9 0,0 0 0,0 1 0,0 0 0,1 1 0,-1 1 0,1 0 0,1 0 0,-1 1 0,1 1 0,-18 15 0,17-11 0,0 0 0,1 1 0,1 0 0,0 1 0,1 0 0,0 1 0,1 0 0,-7 18 0,8-13 0,1 0 0,1 0 0,1 1 0,0 0 0,2 0 0,0 0 0,1 0 0,1 0 0,1 0 0,1 0 0,7 30 0,9 21 0,52 133 0,-36-113 0,-24-65 0,10 28 0,13 63 0,-29-101 0,-1 0 0,-1 0 0,0 0 0,-1 0 0,-1 0 0,-1 1 0,0-1 0,-6 23 0,4-28 0,-1 0 0,0-1 0,-1 0 0,-1 0 0,1 0 0,-1 0 0,-1-1 0,-10 12 0,5-8 0,-1 0 0,-1-2 0,0 1 0,-29 18 0,11-12 0,-1-1 0,0-2 0,-1-2 0,-67 20 0,-94 11 0,178-42-1365,4-1-5461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2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0 24380,'-178'2601'0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0.9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1 24575,'-1'5'0,"0"-1"0,1 1 0,0 0 0,0 0 0,1 6 0,0 7 0,-35 523 0,-43-5 0,11-208 0,48-248 0,14-64 0,0 1 0,2-1 0,0 1 0,0 0 0,2 24 0,6-46 0,2-8 0,16-46 0,-4 0 0,20-89 0,18-53 0,30-21 0,-63 168 0,64-100 0,-75 134 0,0 0 0,1 1 0,1 1 0,24-21 0,-34 34 0,0 0 0,0 1 0,0-1 0,0 1 0,1 1 0,0-1 0,0 1 0,0 0 0,0 1 0,0 0 0,0 0 0,1 0 0,-1 1 0,1 0 0,-1 0 0,1 1 0,-1 0 0,8 1 0,-10 1 0,0 0 0,0-1 0,0 2 0,-1-1 0,1 0 0,-1 1 0,0 0 0,1 0 0,-1 0 0,-1 1 0,1-1 0,0 1 0,-1 0 0,0 0 0,0 0 0,0 0 0,3 7 0,6 10 0,-1 1 0,10 28 0,-21-50 0,12 37 0,-1 1 0,-2 0 0,-1 0 0,4 57 0,-5 158 0,-7-244 0,-5 306 0,7-305 0,3-12 0,6-15 0,33-72 0,40-118 0,-50 120 0,186-465 0,-206 519 0,1 0 0,30-46 0,-39 70 0,0 0 0,1 0 0,0 0 0,0 1 0,1 0 0,0 1 0,1 0 0,-1 0 0,2 1 0,-1 0 0,0 0 0,16-6 0,-20 11 0,0-1 0,0 1 0,0 0 0,0 0 0,0 1 0,0 0 0,1 0 0,-1 0 0,0 0 0,0 1 0,0 0 0,0 0 0,0 0 0,0 0 0,0 1 0,0 0 0,0 0 0,0 1 0,-1-1 0,0 1 0,1 0 0,-1 0 0,0 0 0,0 1 0,6 6 0,0 2 0,1 1 0,-2 0 0,0 1 0,0-1 0,-1 2 0,-1-1 0,5 16 0,6 22 0,-2 1 0,-3 1 0,13 104 0,-9 168 0,-33 140 0,0-40 0,16-417 57,0-1 0,1 1 0,0 0 0,0-1 0,5 15 0,-5-20-158,1 0 1,-1 0-1,1 0 1,-1 1 0,1-1-1,0-1 1,0 1-1,0 0 1,1 0 0,-1-1-1,1 1 1,-1-1 0,1 0-1,0 0 1,0 0-1,4 2 1,8 2-6726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1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1 151 24575,'17'0'0,"52"0"0,-1-2 0,1-4 0,-1-3 0,125-33 0,-105 13 207,-43 13-731,0 2 0,92-16 0,-110 28-6302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1.6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0 223 24575,'26'0'0,"10"-3"0,0-2 0,-1-1 0,1-2 0,42-15 0,-61 18 0,179-64 0,-105 36 0,32-20-1040,-117 50 715,24-11-6501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3.4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153 1 24575,'0'30'0,"-34"369"0,14-231 0,-78 1729-2461,137-47 2199,7-656-717,-42 0-1,-8-1017 980,-6 1059 0,37-326 0,70-7 0,-78-802-61,5-1-1,4-1 0,79 186 1,-87-246 1260,2-1 0,26 34 1,5 9-1329,-42-63-6603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779 3 24575,'-1'-1'0,"-1"1"0,0-1 0,0 1 0,0 0 0,0 0 0,1 0 0,-1 0 0,0 0 0,0 0 0,0 0 0,0 0 0,0 1 0,1-1 0,-1 1 0,-3 1 0,-26 14 0,9 0 0,0 0 0,2 2 0,-22 23 0,-51 67 0,63-72 0,-37 43 0,4 4 0,3 2 0,-64 122 0,90-139 0,4 2 0,-28 94 0,45-112 0,1 1 0,3 0 0,1 0 0,1 57 0,7-88 0,-1 27 0,6 63 0,-3-98 0,0 0 0,1 0 0,1 0 0,0 0 0,0 0 0,2-1 0,0 0 0,0 0 0,9 12 0,-13-22 0,0 0 0,1 1 0,0-1 0,0 0 0,0 0 0,0 0 0,0-1 0,1 1 0,-1-1 0,1 0 0,0 0 0,0 0 0,-1 0 0,1-1 0,0 0 0,1 1 0,-1-1 0,0-1 0,0 1 0,0-1 0,0 1 0,1-1 0,-1 0 0,7-2 0,3 0 0,1-2 0,-1 0 0,0 0 0,-1-2 0,25-12 0,8-7 0,-1-2 0,-1-3 0,-2-1 0,-1-2 0,41-43 0,-10 1 0,100-137 0,-123 141 0,-3-3 0,-3-1 0,-3-2 0,-4-2 0,-4-2 0,-3 0 0,-3-2 0,-4-1 0,12-94 0,-23 111 0,-3 26 0,3-51 0,-11 91 0,0-1 0,1 0 0,-2 1 0,1-1 0,0 0 0,0 1 0,0-1 0,-1 0 0,1 1 0,-1-1 0,1 1 0,-1-1 0,0 1 0,0-1 0,0 1 0,0-1 0,0 1 0,0 0 0,0-1 0,0 1 0,0 0 0,0 0 0,-2-2 0,-1 2 0,1-1 0,0 1 0,0 0 0,0 0 0,-1 0 0,1 0 0,-1 0 0,1 1 0,-1 0 0,-6 0 0,-4 0 0,0 2 0,0 0 0,1 1 0,-24 7 0,-17 10 0,2 2 0,0 3 0,2 1 0,-48 35 0,40-21 0,2 4 0,-94 93 0,123-110 0,2 1 0,1 1 0,-28 44 0,46-61 0,-1-1 0,2 1 0,-1 0 0,2 1 0,-1-1 0,2 1 0,0 0 0,0-1 0,1 2 0,1-1 0,0 0 0,1 0 0,2 16 0,-2-24 0,1 0 0,1 0 0,-1 0 0,1 0 0,0 0 0,0-1 0,0 1 0,0-1 0,1 1 0,0-1 0,0 0 0,0 0 0,1 0 0,-1 0 0,1-1 0,0 1 0,0-1 0,0 0 0,0 0 0,1 0 0,-1-1 0,1 0 0,0 0 0,7 3 0,6 0 0,0 0 0,0-2 0,0 0 0,0 0 0,31-1 0,5-4 0,1-1 0,57-12 0,107-31 0,-17-4 0,152-32 0,-308 75-1365,-9 2-5461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24575,'9'0'0,"1"1"0,-1 1 0,0 0 0,18 5 0,10 3 0,862 120-2334,-396-93 2101,745-40-1,36-43 234,2 58 0,62 65 0,-441-20 0,0-22 0,571-45 0,-73-2 0,-246 35 0,592 6 0,-1056-19 0,604-2 0,605-25 0,145-56 0,-184 3 0,797-28 0,-1604 22-16,-417 29 0,-500 38 10,216-21 6,-324 25-223,-1-1 0,0-2 0,33-12 0,-30 7-4237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7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24575,'1'2'0,"-1"1"0,1 0 0,-1-1 0,0 1 0,0 0 0,0 0 0,0-1 0,-1 4 0,0 3 0,1 28 0,12 463 0,30-37 0,-41-457 0,20 111 0,-18-106 0,0 0 0,1-1 0,0 1 0,0-1 0,1 0 0,1 0 0,-1-1 0,11 14 0,-12-20 0,-1 0 0,1 1 0,0-1 0,0-1 0,0 1 0,0-1 0,0 1 0,1-1 0,-1 0 0,1-1 0,-1 1 0,1-1 0,0 0 0,0 0 0,-1 0 0,1-1 0,0 0 0,0 0 0,0 0 0,0 0 0,0-1 0,-1 0 0,1 0 0,6-2 0,8-3 0,1-1 0,-1-1 0,0-1 0,23-15 0,9-9 0,-2-2 0,-1-2 0,-3-2 0,48-52 0,-57 50 0,59-91 0,-43 56 0,-46 67 0,-4 5 0,1 1 0,-1-1 0,1 1 0,0-1 0,0 1 0,4-4 0,-6 7 0,-1-1 0,1 1 0,-1 0 0,1 0 0,-1-1 0,1 1 0,-1 0 0,1 0 0,-1 0 0,1 0 0,0-1 0,-1 1 0,1 0 0,-1 0 0,1 0 0,-1 0 0,1 0 0,0 1 0,-1-1 0,1 0 0,0 0 0,0 1 0,0 0 0,0-1 0,0 1 0,0 0 0,0 0 0,0 0 0,0 0 0,0 0 0,0 0 0,-1 0 0,1 0 0,-1 0 0,2 3 0,3 7 0,-1 0 0,-1 1 0,0 0 0,0-1 0,1 15 0,2 66 0,-6-72 0,-15 686 0,8-570 0,0 452-2,7-394-1361,0-181-5463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7.6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858 0 24575,'-24'13'0,"8"-1"0,1 0 0,-24 26 0,-1-1 0,-44 37 0,-128 117 0,16 17 0,183-193 0,1 0 0,0 1 0,1 1 0,-16 33 0,24-44 0,1 0 0,0 0 0,1 0 0,-1 1 0,1-1 0,1 0 0,-1 1 0,1-1 0,0 0 0,0 1 0,1-1 0,0 0 0,0 1 0,0-1 0,1 0 0,0 0 0,0 0 0,1 0 0,3 6 0,5 8 0,1-2 0,1 0 0,1 0 0,22 21 0,71 59 0,-73-69 0,61 44 0,-55-45 0,43 41 0,-73-59 0,1 1 0,-2 0 0,1 1 0,-1 0 0,-1 0 0,0 1 0,-1 0 0,7 18 0,-11-21 0,0 1 0,-1 0 0,0 0 0,-1-1 0,0 1 0,-1 0 0,0 0 0,-1 0 0,0 0 0,-1 0 0,0 0 0,0-1 0,-7 16 0,-1 2 0,-2-2 0,0 1 0,-31 45 0,22-42 0,-1-2 0,-1 0 0,-2-1 0,-1-2 0,0 0 0,-51 34 0,35-31 0,-2-2 0,0-2 0,-2-2 0,-57 19 0,80-33-682,-36 7-1,28-11-6143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8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0 272 24575,'19'0'0,"113"-12"0,-75 5 0,612-99 0,-604 94 0,257-54 0,-127 24 0,-67 20 0,-105 19 0,0 2 0,0 0 0,36 4 0,-37 2-1365,-4 3-5461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29.7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9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0 24575,'-1'28'0,"-8"41"0,1-4 0,-53 563 0,-31-2 0,75-510 0,4 0 0,5 205 0,8-314-227,0 0-1,1-1 1,-1 1-1,1 0 1,3 10-1,3-2-6598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39.9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1 317 24575,'0'-1'0,"0"-1"0,1 0 0,-1 1 0,1-1 0,-1 1 0,1-1 0,0 1 0,0-1 0,-1 1 0,1 0 0,0-1 0,2-1 0,-1 0 0,17-25 0,2 0 0,0 2 0,1 0 0,2 2 0,0 0 0,2 2 0,0 0 0,2 2 0,46-26 0,-64 41 0,-1 1 0,1 1 0,0-1 0,-1 1 0,2 1 0,-1 0 0,0 0 0,0 1 0,21 1 0,-25 0 0,0 1 0,0-1 0,0 2 0,-1-1 0,1 1 0,0-1 0,-1 1 0,1 1 0,-1-1 0,0 1 0,0 0 0,0 1 0,0-1 0,0 1 0,-1 0 0,0 0 0,1 0 0,5 9 0,-4-3 0,0 0 0,-1 0 0,0 1 0,0-1 0,-2 1 0,1 0 0,-1 1 0,-1-1 0,0 1 0,-1-1 0,1 18 0,-3 0 0,0 0 0,-2 0 0,-9 40 0,-102 312 0,78-274 0,5-25 0,16-45 0,-11 43 0,25-76 0,0-1 0,0 1 0,0-1 0,1 1 0,-1 0 0,1-1 0,0 1 0,0 0 0,0-1 0,1 1 0,-1 0 0,1-1 0,0 1 0,0-1 0,0 1 0,1-1 0,1 4 0,0-3 0,0 0 0,1-1 0,-1 1 0,1-1 0,0 1 0,0-1 0,0 0 0,1-1 0,-1 1 0,1-1 0,8 4 0,86 27 0,6 3 0,-94-31 0,0 0 0,0 1 0,-1 0 0,0 1 0,0 0 0,17 16 0,-25-22 0,-1 1 0,1 0 0,0-1 0,-1 1 0,0 0 0,1 0 0,-1 0 0,0 0 0,0 0 0,0 1 0,0-1 0,0 0 0,-1 1 0,1-1 0,0 0 0,-1 1 0,0-1 0,0 0 0,0 1 0,0-1 0,0 5 0,-2-2 0,0 0 0,0 0 0,0 0 0,-1 0 0,1 0 0,-1-1 0,0 1 0,-7 6 0,-26 32 0,-1-3 0,-3-1 0,0-2 0,-3-2 0,-1-1 0,-94 53 0,126-81-151,0 0-1,-1-1 0,1 0 0,-1-1 1,0-1-1,-1 0 0,1 0 1,-15 0-1,9-3-6674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40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1430 1 24575,'-25'0'0,"13"1"0,-1 2 0,0-1 0,1 1 0,-1 1 0,1 1 0,0-1 0,0 2 0,-18 11 0,3-3 0,-55 29 0,-127 91 0,144-92 0,-20 16 0,74-50 0,1 1 0,0 1 0,0-1 0,1 2 0,-11 15 0,17-22 0,0 1 0,1 0 0,0 0 0,0 0 0,0 0 0,0 0 0,1 0 0,0 0 0,0 0 0,0 0 0,1 11 0,0-7 0,1 1 0,1-1 0,-1 0 0,2 1 0,-1-1 0,5 10 0,3 3 0,1 0 0,1 0 0,1-1 0,19 24 0,65 69 0,-1-1 0,-78-90 0,-1 1 0,-2 0 0,13 27 0,-25-44 0,1 1 0,-2-1 0,1 1 0,-1 0 0,0-1 0,-1 1 0,0 0 0,0 0 0,0 0 0,-1 0 0,0 0 0,-1 0 0,-2 11 0,-1-5 0,0 0 0,-1 0 0,-1-1 0,0 0 0,-1 0 0,-13 18 0,-9 10 0,-2-2 0,-2-1 0,-2-1 0,-1-2 0,-2-1 0,-1-2 0,-55 34 0,34-31 0,-2-2 0,-1-3 0,-1-2 0,-110 30 0,137-48-273,0-2 0,0-1 0,-1-2 0,-76 0 0,88-6-6553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41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648 1 24575,'-12'19'0,"2"5"0,1 0 0,2 1 0,0 0 0,-6 47 0,1-4 0,10-59 0,-157 818-168,145-739-59,-245 1653-390,165-820-164,44 4-1,52 771 782,39-696-826,5 300-401,-44-981 1227,13 712 0,85 231-935,-21-517 3449,-68-562 364,-11-61-4072,0-111-5632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42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208 914 24575,'0'18'0,"-4"101"0,-27 167 0,29-274 0,-115 748 0,105-682 0,-19 98 0,27-159 0,1 0 0,1 1 0,0 22 0,16-79 0,6-48 0,15-173 0,-34 243 0,24-444 0,-27-4 0,0 156 0,11 101 0,-5 181 0,1 1 0,1 0 0,1 0 0,1 0 0,20-42 0,-10 32 0,2 0 0,2 2 0,1 1 0,47-53 0,-53 68 0,1 0 0,1 2 0,1 0 0,0 1 0,1 2 0,1 0 0,0 1 0,43-17 0,-41 21 0,1 1 0,0 1 0,0 1 0,1 1 0,-1 1 0,1 2 0,39 2 0,-47 0 0,0 1 0,-1 1 0,1 1 0,-1 0 0,0 2 0,0 0 0,0 0 0,-1 2 0,0 0 0,0 1 0,24 18 0,-32-20 0,0 0 0,-1 0 0,0 0 0,0 1 0,-1 0 0,0 1 0,0-1 0,-1 1 0,0 1 0,0-1 0,4 15 0,-5-10 0,-1-1 0,0 1 0,-1 0 0,-1 0 0,0 0 0,-1 0 0,-2 23 0,-4-2 0,-1-2 0,-2 1 0,-1-1 0,-1 0 0,-2-1 0,-19 34 0,-5 0 0,-3-1 0,-3-2 0,-59 68 0,-171 157 0,103-142 0,168-144-97,0-1-1,1 0 1,-1 1-1,0-1 1,1 1-1,-1-1 1,1 1-1,0-1 1,0 1-1,0 0 1,0 0-1,0 0 0,-1 2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43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24575,'3'1'0,"-1"1"0,0 0 0,1 0 0,-1 1 0,0-1 0,0 0 0,2 4 0,0-1 0,499 542 0,-15-133 0,-209-186 0,-217-175 0,243 196 0,-295-242-195,0 0 0,0 0 0,1-1 0,0 0 0,0-1 0,17 6 0,-5-6-6631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44.1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1948 1 24575,'-2'6'0,"-6"6"0,-2 0 0,0 0 0,0-1 0,-12 10 0,1-1 0,-108 106 13,-326 348-155,-474 774-504,773-1023 990,-23 36 87,169-243-1796,4-2-5461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45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61 786 24575,'0'18'0,"-1"-3"0,0-1 0,-7 25 0,0 8 0,-34 535 0,42-522 0,3-1 0,3 1 0,24 103 0,-24-139 0,-2-3 0,1-1 0,1 0 0,1 0 0,1-1 0,11 21 0,-17-38 0,-1 1 0,1 0 0,0-1 0,0 0 0,0 0 0,1 1 0,-1-1 0,0-1 0,1 1 0,0 0 0,-1 0 0,1-1 0,0 0 0,0 1 0,0-1 0,-1 0 0,1-1 0,0 1 0,0 0 0,1-1 0,-1 0 0,0 1 0,5-2 0,4 0 0,-1-1 0,1-1 0,-1 1 0,0-2 0,11-4 0,17-8 0,-2-2 0,62-39 0,64-60 0,145-148-423,-14-19-54,-268 258 472,283-290 5,153-146 0,-349 367 0,164-105 0,-173 129 0,-24 19 905,-49 21-1648,-29 28 121,5-5-6204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53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1743 0 24575,'-1'20'0,"-7"31"0,-24 78 0,3-20 0,-236 1129-2110,189-871 1788,-177 950-1067,116-577 810,-165 1024 579,96 15 0,165-1321 0,-23 337 0,47-556-524,-76 378 1,-30-96 2320,115-489-1087,-21 77-162,11-47-206,3 0 1,-9 77-1,22-115-7168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54.1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1 111 24575,'0'18'0,"13"199"0,0-51 0,-10 197 0,-4-291 0,5-188 0,31-192 0,11 50 0,-45 254 0,0-3 0,0-1 0,1 1 0,0-1 0,0 1 0,7-13 0,-8 18 0,0 1 0,1-1 0,-1 0 0,1 0 0,-1 1 0,1-1 0,0 1 0,-1-1 0,1 1 0,0 0 0,0 0 0,0 0 0,0 0 0,0 0 0,0 0 0,0 0 0,0 1 0,1-1 0,-1 1 0,0 0 0,0-1 0,0 1 0,1 0 0,2 1 0,7 0 0,0 1 0,0 0 0,0 1 0,0 1 0,-1 0 0,1 0 0,-1 1 0,0 0 0,19 14 0,8 7 0,42 39 0,-73-59 0,53 48 0,56 66 0,45 69 0,-77-87 0,-70-84 0,1-2 0,1 0 0,20 16 0,-29-27 0,0 0 0,0 0 0,1-1 0,0 0 0,0-1 0,0 1 0,0-2 0,0 1 0,1-1 0,-1 0 0,11 0 0,-6-1 0,0-1 0,0 0 0,1-1 0,-1 0 0,0-1 0,0 0 0,0-2 0,0 1 0,12-6 0,-7 0 0,1 0 0,-2 0 0,0-2 0,0 0 0,20-18 0,5-11 0,-2-1 0,-1-3 0,37-55 0,-49 60 0,-2 0 0,-1-2 0,28-71 0,34-140 0,-79 224 170,-5 17-426,1 0 0,0 0 1,1 0-1,0 1 0,8-15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30.2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24575,'0'24'0,"1"-14"0,1 0 0,-1 0 0,2 0 0,5 17 0,0 1 0,-4-11 0,6 18 0,-2 1 0,-2 0 0,3 47 0,-9-18 0,0-64 0,0-1 0,0 0 0,0 0 0,0 0 0,0 0 0,0 0 0,0 1 0,0-1 0,0 0 0,0 0 0,0 0 0,0 0 0,0 0 0,0 1 0,0-1 0,0 0 0,0 0 0,0 0 0,0 0 0,0 1 0,0-1 0,0 0 0,0 0 0,0 0 0,0 0 0,0 0 0,0 1 0,0-1 0,0 0 0,1 0 0,-1 0 0,0 0 0,0 0 0,0 0 0,0 0 0,0 1 0,0-1 0,1 0 0,-1 0 0,0 0 0,0 0 0,0 0 0,0 0 0,0 0 0,1 0 0,-1 0 0,0 0 0,0 0 0,0 0 0,1 0 0,8-8 0,13-22 0,-17 22 0,16-18 0,1 0 0,44-39 0,60-38 0,-82 71 0,92-49 0,-132 78 0,1 1 0,1 0 0,-1-1 0,0 2 0,0-1 0,1 1 0,-1 0 0,1 0 0,7-1 0,-11 3 0,0-1 0,0 0 0,0 0 0,0 1 0,0-1 0,-1 1 0,1 0 0,0 0 0,0-1 0,-1 1 0,1 0 0,0 0 0,-1 0 0,1 1 0,-1-1 0,0 0 0,1 1 0,-1-1 0,0 1 0,0-1 0,0 1 0,0-1 0,0 1 0,0 0 0,0-1 0,0 1 0,-1 0 0,1 0 0,-1 0 0,1 2 0,2 10 0,-1 0 0,-1-1 0,0 1 0,-1 0 0,-2 21 0,-14 72 0,6-55 0,-2 19 269,-9 60-1903,18-103-5192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54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61 327 24575,'-2'1'0,"0"-1"0,0 1 0,1 0 0,-1-1 0,0 1 0,1 0 0,-1 0 0,0 1 0,1-1 0,-1 0 0,1 0 0,0 1 0,-1-1 0,1 1 0,0-1 0,0 1 0,0-1 0,0 1 0,0 0 0,0 0 0,0-1 0,1 1 0,-1 0 0,0 2 0,-13 50 0,14-53 0,-8 55 0,3 1 0,5 110 0,1-103 0,-1-62 0,0 0 0,0 0 0,0 0 0,0 0 0,0 0 0,1 0 0,-1 0 0,1 0 0,0 0 0,-1 0 0,1 0 0,0 0 0,0 0 0,0 0 0,0-1 0,1 1 0,1 2 0,-2-3 0,1-1 0,-1 1 0,0 0 0,1-1 0,-1 1 0,1-1 0,-1 1 0,1-1 0,0 0 0,-1 1 0,1-1 0,-1 0 0,1 0 0,0 0 0,-1 0 0,1-1 0,-1 1 0,1 0 0,-1-1 0,1 1 0,-1-1 0,1 1 0,1-2 0,13-5 0,0-1 0,0-1 0,-1 0 0,-1-1 0,1-1 0,16-16 0,2-6 0,35-45 0,-51 56 0,0-1 0,-2-1 0,0-1 0,-2 0 0,0 0 0,14-45 0,-21 50 0,-1-1 0,0 1 0,-2-1 0,0 0 0,-2 0 0,0 0 0,-1 0 0,-1 0 0,-6-35 0,4 41 0,-1-1 0,-1 2 0,0-1 0,0 0 0,-13-20 0,16 32 0,0 0 0,0 0 0,0 0 0,0 0 0,-1 0 0,0 1 0,1-1 0,-1 1 0,0-1 0,0 1 0,0 0 0,-6-2 0,7 3 0,-1 0 0,1 1 0,-1-1 0,0 1 0,1 0 0,-1 0 0,0 0 0,1 0 0,-1 0 0,0 0 0,1 1 0,-1-1 0,0 1 0,1 0 0,-1 0 0,1 0 0,-1 0 0,1 0 0,-4 3 0,3-3-105,1 1 0,-1 1 0,0-1 0,0 0 0,1 1 0,-1-1 0,1 1 0,0 0 0,0-1 0,0 1 0,0 0 0,-2 7 0,-1 4-6721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55.5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212 0 24575,'-2'0'0,"1"1"0,0-1 0,0 0 0,-1 1 0,1-1 0,0 1 0,0-1 0,0 1 0,0-1 0,-1 1 0,1 0 0,0 0 0,0 0 0,0 0 0,1-1 0,-3 3 0,-13 20 0,12-16 0,-16 26 0,1 1 0,2 0 0,1 2 0,-17 59 0,16-32 0,-18 126 0,27-106 0,2 0 0,8 96 0,-1-165 0,0 0 0,1-1 0,1 1 0,5 15 0,-7-25 0,1-1 0,-1 1 0,1 0 0,0-1 0,0 0 0,0 1 0,1-1 0,4 5 0,-6-7 0,1 0 0,-1 0 0,1 1 0,0-1 0,-1 0 0,1 0 0,0 0 0,0-1 0,0 1 0,0 0 0,0-1 0,0 1 0,0-1 0,0 0 0,0 0 0,0 0 0,3 0 0,7-2 0,0 0 0,0-1 0,0-1 0,-1 0 0,0-1 0,0 0 0,0 0 0,0-1 0,-1 0 0,0-1 0,12-11 0,10-10 0,52-59 0,-67 67 0,0 0 0,-2-1 0,0-1 0,-2 0 0,20-43 0,-27 51 0,-2 1 0,1-1 0,-2 0 0,0-1 0,-1 1 0,0 0 0,-1-1 0,-1 0 0,0 1 0,-1-1 0,-5-26 0,3 27 0,-1 1 0,0 0 0,-1 0 0,-1 0 0,0 1 0,0 0 0,-2 0 0,1 0 0,-1 1 0,-1 0 0,0 1 0,-14-14 0,20 22 0,1 0 0,0 0 0,-1 0 0,1-1 0,0 1 0,0-1 0,0 0 0,1 0 0,-3-5 0,4 7 0,0 0 0,0 0 0,0-1 0,0 1 0,0 0 0,0 0 0,0 0 0,1 0 0,-1 0 0,0-1 0,1 1 0,-1 0 0,1 0 0,0 0 0,-1 0 0,1 0 0,0 0 0,-1 0 0,1 0 0,0 1 0,0-1 0,0 0 0,0 0 0,0 1 0,0-1 0,0 0 0,0 1 0,0-1 0,0 1 0,2-1 0,18-9 0,0 1 0,0 1 0,1 1 0,0 0 0,0 2 0,40-4 0,-25 6 0,0 2 0,0 1 0,54 8 0,-57-2 0,0 1 0,-1 2 0,0 1 0,0 2 0,-1 2 0,-1 0 0,0 2 0,-1 1 0,-1 2 0,0 1 0,-2 1 0,0 1 0,-2 2 0,0 0 0,21 29 0,-26-27 0,-1 0 0,-1 2 0,-1 0 0,-2 1 0,-1 0 0,20 62 0,-26-64 0,-2 0 0,-1 0 0,-1 0 0,-2 1 0,0 0 0,-2-1 0,-1 1 0,-8 46 0,4-49 0,-2-1 0,0 0 0,-2 0 0,-1-1 0,0 0 0,-2-1 0,-1 0 0,-25 34 0,15-28 0,-1-1 0,-1 0 0,-2-2 0,0-1 0,-42 28 0,56-43 0,-1-1 0,-23 10 0,32-15 0,0-1 0,-1-1 0,1 1 0,0-1 0,-1 0 0,1 0 0,-1 0 0,1-1 0,-1 0 0,-10-1 0,14 1 0,1 0 0,0-1 0,0 1 0,0-1 0,0 0 0,0 1 0,0-1 0,0 0 0,0 1 0,0-1 0,1 0 0,-1 0 0,0 0 0,0 0 0,1 0 0,-1 0 0,0 0 0,1 0 0,-1 0 0,1 0 0,-1 0 0,1 0 0,0 0 0,-1 0 0,1-2 0,-3-30 0,3 33 0,2-20 0,0 1 0,1 0 0,0 0 0,2 0 0,0 1 0,12-26 0,3-2 0,32-53 0,11 0 0,5 2 0,3 4 0,144-145 0,-198 221 0,2 0 0,38-27 0,-45 36 0,0 1 0,0 1 0,1 0 0,-1 1 0,1 0 0,25-6 0,-33 10 0,1 1 0,-1-1 0,0 1 0,0 0 0,0 0 0,1 1 0,-1-1 0,0 1 0,0 0 0,0 1 0,0-1 0,0 1 0,0 0 0,0 1 0,-1-1 0,1 1 0,-1-1 0,1 1 0,-1 1 0,0-1 0,0 1 0,-1-1 0,1 1 0,-1 0 0,3 5 0,2 2 0,-1 1 0,0 0 0,-1 0 0,-1 0 0,0 1 0,0 0 0,-1 0 0,3 22 0,29 294 0,-2-15 0,-31-298 0,12 81 0,33 115 0,-38-177-1365,-3-7-5461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55.8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5:56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172 1408 24575,'12'-13'0,"25"-25"0,-2-2 0,-2-2 0,37-59 0,-13 7 0,-4-2 0,56-143 0,-18-26 0,-70 192 0,20-126 0,-39 185 0,-1 0 0,0-1 0,-1 1 0,0-1 0,-1 1 0,-1 0 0,-4-21 0,5 31 0,-1 0 0,1 0 0,0 1 0,-1-1 0,0 0 0,0 1 0,0-1 0,0 1 0,-1-1 0,1 1 0,-1 0 0,0 0 0,0 0 0,0 1 0,0-1 0,-1 1 0,1 0 0,0-1 0,-1 1 0,0 1 0,1-1 0,-1 1 0,0-1 0,0 1 0,0 0 0,0 0 0,0 1 0,0-1 0,0 1 0,-6 0 0,-5 1 0,0 1 0,0 0 0,0 2 0,0-1 0,1 2 0,-1 0 0,1 0 0,0 1 0,1 1 0,0 0 0,-14 11 0,-4 4 0,1 1 0,1 2 0,-33 37 0,32-28 0,2 1 0,1 1 0,2 1 0,2 2 0,2 0 0,-20 48 0,20-34 0,3 1 0,2 1 0,3 0 0,-10 81 0,20-101 0,1 0 0,2 1 0,2-1 0,1 1 0,1-1 0,3 0 0,0-1 0,25 67 0,-22-74 0,2-1 0,1 0 0,1-1 0,1 0 0,2-1 0,0-1 0,1-1 0,1 0 0,1-1 0,1-1 0,34 24 0,-40-34 49,0-1 0,1 0 0,1-2-1,-1 1 1,1-2 0,19 5 0,-6-4-618,1-1 0,51 3 0,-28-7-6257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0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208 162 24575,'-5'18'0,"-31"108"0,-33 219 0,-19 234 0,78-484 0,50-848 0,-33 682 0,-2 13 0,3 1 0,19-77 0,-26 130 0,0 0 0,1-1 0,-1 1 0,1 0 0,0 0 0,0 0 0,1 0 0,-1 1 0,6-7 0,-7 9 0,0 0 0,0 1 0,1-1 0,-1 0 0,0 0 0,1 1 0,-1-1 0,0 1 0,1-1 0,-1 1 0,1-1 0,-1 1 0,1 0 0,-1 0 0,1 0 0,-1 0 0,1 0 0,-1 0 0,1 0 0,-1 1 0,1-1 0,-1 0 0,1 1 0,-1-1 0,1 1 0,-1 0 0,0-1 0,1 1 0,-1 0 0,2 1 0,15 10 0,27 25 0,-5-5 0,79 58 0,166 124 0,-194-146 0,64 44 0,-129-96 0,0-2 0,1 0 0,1-1 0,36 11 0,-47-20 0,-1 0 0,1-1 0,0-1 0,0 0 0,0-1 0,0-1 0,0-1 0,0 0 0,0-1 0,-1-1 0,1 0 0,-1-2 0,24-8 0,-21 5 0,0-1 0,-1-1 0,0-1 0,-1 0 0,0-1 0,-1-1 0,0-1 0,-1 0 0,-1-1 0,22-28 0,-8 1 0,-1-2 0,-2 0 0,-2-2 0,-2-1 0,-2 0 0,-2-2 0,18-85 0,-23 83 159,-5 23-540,0 0 0,-2-1 0,2-48 0,-7 63-6445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1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656 148 24575,'-25'-18'0,"4"9"0,-1 1 0,-26-7 0,39 13 0,0 1 0,0 0 0,0 0 0,0 1 0,0 0 0,0 1 0,0 0 0,-16 3 0,-7 6 0,1 2 0,0 1 0,1 1 0,1 1 0,0 2 0,1 1 0,1 1 0,-37 33 0,50-39 0,0 1 0,1 1 0,1 0 0,0 1 0,1 0 0,0 1 0,2 0 0,-13 29 0,17-34 0,1 0 0,0 1 0,1-1 0,0 1 0,1 0 0,0 0 0,1 0 0,1 0 0,0 0 0,1 0 0,0 0 0,1 0 0,6 24 0,-6-32 0,0 0 0,0 0 0,0-1 0,1 1 0,-1 0 0,1-1 0,0 0 0,0 0 0,1 0 0,-1 0 0,1 0 0,7 4 0,-9-6 0,1 0 0,0-1 0,0 1 0,0-1 0,0 0 0,0 0 0,0 0 0,0 0 0,0-1 0,0 1 0,0-1 0,0 0 0,0 0 0,0 0 0,1 0 0,-1 0 0,0-1 0,0 1 0,0-1 0,0 0 0,0 0 0,3-1 0,6-5 0,0 1 0,-1-1 0,0-1 0,0 0 0,-1 0 0,0-1 0,-1-1 0,1 0 0,-2 0 0,0 0 0,0-1 0,-1 0 0,10-20 0,0-5 0,-2 0 0,-1-1 0,11-50 0,-19 59 0,-1-1 0,-1 0 0,-2-1 0,-1-49 0,-1 75 0,0-1 0,0 0 0,1 0 0,0 0 0,0 1 0,0-1 0,0 0 0,1 1 0,0-1 0,-1 1 0,2 0 0,-1-1 0,5-6 0,-1 5 0,-1 0 0,1 0 0,0 1 0,0-1 0,0 1 0,1 1 0,11-8 0,0 4 0,0 0 0,0 1 0,0 1 0,1 0 0,0 2 0,22-3 0,-14 4 0,0 2 0,0 1 0,0 1 0,0 1 0,0 1 0,-1 2 0,51 14 0,-45-8 0,-1 1 0,-1 2 0,0 0 0,-1 2 0,-1 2 0,30 22 0,-44-28 0,0 0 0,-1 1 0,-1 0 0,0 1 0,0 0 0,-1 1 0,-1 0 0,-1 1 0,9 19 0,-10-14 0,0 0 0,-1 1 0,-1 0 0,-1 0 0,-1 0 0,2 45 0,-5-27 0,-2 0 0,-1-1 0,-3 1 0,-1-1 0,-1 0 0,-3-1 0,-1 1 0,-1-2 0,-3 0 0,-1 0 0,-1-2 0,-2 0 0,-2-1 0,-1-1 0,-29 34 0,48-63 0,-1-1 0,1 1 0,-1-1 0,1 0 0,-1 0 0,0 0 0,0 0 0,-8 4 0,11-7 0,-1 0 0,1 1 0,-1-1 0,1 0 0,0 0 0,-1 0 0,1 0 0,0 0 0,-1 0 0,1 0 0,-1 0 0,1-1 0,0 1 0,-1-1 0,1 1 0,0-1 0,0 1 0,-1-1 0,1 0 0,0 1 0,0-1 0,0 0 0,0 0 0,0 0 0,0 0 0,0 0 0,0 0 0,0 0 0,0 0 0,1 0 0,-1-1 0,0 1 0,1 0 0,-1 0 0,0-3 0,-1-3 0,-1 0 0,1 0 0,0 0 0,0 0 0,1-1 0,0 1 0,0 0 0,1-1 0,1-10 0,10-72 0,-8 69 0,3-14 0,1-1 0,1 1 0,2 1 0,1 0 0,2 0 0,1 1 0,2 1 0,1 0 0,2 1 0,26-33 0,-23 36 0,2 2 0,0 1 0,2 1 0,1 1 0,0 1 0,43-25 0,-54 38 0,0 0 0,1 1 0,-1 0 0,2 2 0,-1 0 0,1 1 0,0 1 0,0 0 0,0 2 0,1 0 0,-1 1 0,1 0 0,35 5 0,-45-2 0,1 0 0,0 1 0,-1 1 0,1-1 0,-1 1 0,0 1 0,0 0 0,0 0 0,-1 1 0,0 0 0,0 0 0,0 1 0,-1 0 0,0 0 0,-1 1 0,1 0 0,-1 0 0,-1 0 0,8 15 0,3 11 0,-1 2 0,-2-1 0,15 68 0,-26-97 0,3 14 0,0 1 0,-1 0 0,1 35 0,11-84 0,-7 4 0,0 1 0,2 0 0,1 0 0,24-34 0,-31 50 0,1 0 0,-1 1 0,1-1 0,1 2 0,-1-1 0,1 1 0,0-1 0,0 2 0,1-1 0,0 1 0,-1 1 0,1-1 0,0 1 0,1 0 0,-1 1 0,0 0 0,14-1 0,1 1 0,1 1 0,-1 2 0,0 0 0,1 2 0,35 8 0,-46-9 0,-1 0 0,1-1 0,0 0 0,0-1 0,-1-1 0,1 0 0,0 0 0,-1-1 0,1-1 0,16-5 0,12-7 0,65-34 0,-85 39 0,70-40 0,-52 27 0,67-28 0,-104 50 0,1 0 0,0-1 0,0 1 0,0 0 0,1 1 0,-1-1 0,0 0 0,0 1 0,0 0 0,1 0 0,-1 0 0,0 0 0,0 0 0,0 1 0,1-1 0,-1 1 0,0 0 0,0 0 0,0 0 0,0 0 0,0 1 0,0-1 0,0 1 0,-1-1 0,1 1 0,-1 0 0,1 0 0,-1 1 0,1-1 0,-1 0 0,0 1 0,0-1 0,0 1 0,-1 0 0,1 0 0,-1 0 0,1-1 0,-1 1 0,0 1 0,0-1 0,0 0 0,0 5 0,12 50 0,8 104 0,-13 60 0,-9-210-136,1 0-1,1 0 1,0 0-1,1 0 1,0 0-1,0 0 1,1 0-1,1-1 0,9 21 1,-3-17-6690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2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358 1242 24575,'-2'-1'0,"-1"1"0,1-1 0,0 1 0,-1 0 0,1 0 0,-1 0 0,1 0 0,-4 1 0,-4 0 0,-5-1 0,0 1 0,0 1 0,0 1 0,1 0 0,-1 0 0,1 2 0,0 0 0,0 0 0,0 1 0,1 1 0,0 0 0,0 1 0,0 1 0,-15 13 0,19-14 0,0 1 0,1 0 0,0 0 0,0 0 0,1 1 0,1 0 0,-1 1 0,2-1 0,-1 1 0,2 0 0,-1 0 0,2 1 0,-1 0 0,1-1 0,1 1 0,0 0 0,1 0 0,0 15 0,1-25 0,0 0 0,0-1 0,0 1 0,1 0 0,-1 0 0,0 0 0,1 0 0,-1-1 0,1 1 0,0 0 0,-1 0 0,1-1 0,0 1 0,0 0 0,0-1 0,0 1 0,0-1 0,1 0 0,-1 1 0,0-1 0,3 2 0,-1-2 0,-1 1 0,1-2 0,-1 1 0,1 0 0,0 0 0,-1-1 0,1 1 0,0-1 0,-1 0 0,1 0 0,0 0 0,-1 0 0,5-1 0,5-2 0,0 0 0,0-1 0,0 0 0,0-1 0,13-7 0,-15 7 0,0 1 0,0 1 0,1-1 0,-1 1 0,1 1 0,0 0 0,0 1 0,-1 0 0,1 0 0,0 1 0,12 2 0,16 3 0,68 19 0,-8-3 0,-74-18 0,0-1 0,0-1 0,0-1 0,0-1 0,0-2 0,0 0 0,0-2 0,-1 0 0,0-2 0,0-1 0,0 0 0,-1-2 0,-1-1 0,1-1 0,-2 0 0,0-2 0,0-1 0,-1 0 0,21-22 0,1-7 0,-2-2 0,-2-1 0,-1-2 0,45-83 0,-31 35 0,64-169 0,-16-56 0,-81 241 0,-3-1 0,4-86 0,-18 159 0,-1 0 0,0 0 0,-1 0 0,-2-14 0,3 21 0,0 1 0,0 0 0,-1-1 0,1 1 0,0 0 0,-1 0 0,1-1 0,-1 1 0,1 0 0,-1 0 0,0 0 0,1 0 0,-1 0 0,0-1 0,0 1 0,0 1 0,0-1 0,0 0 0,0 0 0,0 0 0,0 0 0,0 1 0,0-1 0,0 0 0,-1 1 0,1-1 0,0 1 0,0 0 0,-1-1 0,1 1 0,0 0 0,-1 0 0,1 0 0,0 0 0,0 0 0,-1 0 0,1 0 0,0 0 0,-3 1 0,-1 1 0,-1 0 0,0 0 0,1 1 0,0 0 0,0 0 0,0 0 0,0 1 0,0 0 0,-8 8 0,-3 6 0,-17 22 0,19-21 0,-23 31 0,2 1 0,3 2 0,2 1 0,-24 63 0,20-31 0,4 1 0,-20 98 0,35-118 0,3 1 0,-3 73 0,14-112 0,1 0 0,1 0 0,1 0 0,2 0 0,1 0 0,1-1 0,16 44 0,-13-47 0,2-1 0,1 0 0,1-1 0,0 0 0,2-1 0,1-1 0,0 0 0,2-1 0,0-1 0,1-1 0,25 19 0,93 53-1365,-104-72-5461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2.6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0 280 24575,'6'7'0,"20"31"0,-3 1 0,22 46 0,-1-1 0,43 59 0,-67-114 0,1-1 0,44 44 0,-62-69 0,-1-1 0,1 1 0,0-1 0,-1 1 0,1-1 0,0 0 0,1 0 0,-1-1 0,0 1 0,0-1 0,1 1 0,5 1 0,-6-4 0,-1 1 0,1 0 0,0 0 0,-1-1 0,1 0 0,-1 1 0,1-1 0,-1 0 0,0 0 0,1 0 0,-1-1 0,0 1 0,0 0 0,0-1 0,0 0 0,0 1 0,0-1 0,3-4 0,11-11 0,-2 0 0,0-1 0,-1-1 0,17-32 0,35-87 0,-59 124 0,94-257 0,-40 98 0,-55 161-341,0 0 0,1 0-1,13-20 1,-2 9-6485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3.1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1009 24575,'3'-2'0,"1"-1"0,-1 0 0,1 1 0,-1-1 0,0-1 0,5-5 0,5-6 0,8-8 0,0-1 0,-2-1 0,26-43 0,39-89 0,-53 95 0,17-35 0,65-189 0,-102 251 0,0 3 0,-1-1 0,10-64 0,-20 96 0,0 0 0,0 0 0,1 0 0,-1 0 0,0 0 0,0 0 0,0 0 0,0 0 0,0 0 0,0 0 0,0 0 0,-1 0 0,1 0 0,0 0 0,0 0 0,-1 0 0,1 0 0,-1 0 0,1 0 0,-1 0 0,1 0 0,-1 0 0,0 1 0,1-1 0,-1 0 0,0 0 0,-1-1 0,0 2 0,1 0 0,-1 0 0,1 0 0,-1 0 0,1 0 0,-1 0 0,0 0 0,1 0 0,-1 1 0,1-1 0,-1 0 0,1 1 0,0-1 0,-1 1 0,1 0 0,-2 1 0,-6 3 0,0 0 0,1 1 0,0 1 0,-12 11 0,2 3 0,2 0 0,0 1 0,1 1 0,2 0 0,0 1 0,-14 38 0,13-22 0,1 2 0,2-1 0,-7 58 0,13-59 114,1-1 0,4 58 0,1-75-399,2 0 1,0-1-1,1 1 1,2 0-1,14 37 1,-9-33-6542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4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90 148 24575,'-1'16'0,"-1"0"0,0 0 0,-2-1 0,0 1 0,-6 15 0,-2 10 0,-4 17 0,3 1 0,-10 102 0,21-141 0,1-1 0,2 0 0,0 1 0,0-1 0,2 0 0,1 0 0,0 0 0,1 0 0,1-1 0,1 1 0,0-2 0,16 28 0,-19-40 0,0 1 0,0-1 0,1 1 0,0-1 0,0-1 0,0 1 0,0-1 0,1 1 0,-1-2 0,1 1 0,0-1 0,0 1 0,1-2 0,-1 1 0,1-1 0,-1 0 0,1 0 0,0-1 0,-1 0 0,1 0 0,0 0 0,0-1 0,0 0 0,0-1 0,8-1 0,0 0 0,-1-1 0,0-1 0,0-1 0,0 0 0,-1-1 0,0 0 0,0-1 0,0 0 0,-1-1 0,0-1 0,13-11 0,9-13 0,-2-1 0,0-2 0,-3-1 0,-1-1 0,33-60 0,95-223 0,-101 199 0,-39 81 0,-13 30 0,1 0 0,1 0 0,0 1 0,6-11 0,-11 21 0,1 0 0,-1-1 0,0 1 0,0 0 0,1-1 0,-1 1 0,0 0 0,1-1 0,-1 1 0,0 0 0,1 0 0,-1 0 0,1-1 0,-1 1 0,0 0 0,1 0 0,-1 0 0,1 0 0,-1-1 0,0 1 0,1 0 0,-1 0 0,1 0 0,-1 0 0,1 0 0,-1 0 0,0 0 0,1 0 0,-1 0 0,1 1 0,-1-1 0,0 0 0,1 0 0,-1 0 0,1 0 0,-1 1 0,0-1 0,1 0 0,-1 0 0,0 1 0,1-1 0,-1 0 0,0 0 0,1 1 0,-1-1 0,0 0 0,0 1 0,1-1 0,-1 1 0,11 21 0,8 39 0,17 114 0,-26-119 0,4 16 0,-3-19 0,-2 0 0,-2 1 0,0 56 0,-7-109 0,0 0 0,0 1 0,0-1 0,0 0 0,0 0 0,0 0 0,0 1 0,0-1 0,-1 0 0,1 0 0,0 0 0,-1 0 0,1 0 0,-1 0 0,1 0 0,-1 0 0,0 0 0,1 0 0,-1 0 0,0 0 0,1 0 0,-1 0 0,0 0 0,0-1 0,0 1 0,0 0 0,0 0 0,0-1 0,0 1 0,0-1 0,0 1 0,0-1 0,-1 0 0,1 1 0,0-1 0,0 0 0,0 0 0,0 0 0,-1 0 0,1 0 0,0 0 0,-2 0 0,-5-2 0,0 1 0,0-1 0,0-1 0,0 0 0,-8-4 0,3 1 0,-12-2 0,-1 0 0,-26-4 0,47 11 0,14 2 0,0-1 0,-1-1 0,1 1 0,10-3 0,2 0 0,51-5 0,0-4 0,0-2 0,-1-4 0,-1-2 0,104-47 0,-141 49 0,-1-1 0,30-24 0,29-18 0,-90 60 0,1 0 0,0-1 0,0 1 0,0 1 0,0-1 0,0 0 0,0 0 0,0 1 0,1-1 0,-1 1 0,0 0 0,0-1 0,0 1 0,1 0 0,-1 0 0,3 1 0,-3 0 0,-1 0 0,1-1 0,-1 1 0,0 0 0,0 0 0,1 0 0,-1 0 0,0 0 0,0 1 0,0-1 0,0 0 0,0 0 0,0 1 0,-1-1 0,1 1 0,0-1 0,-1 1 0,1-1 0,-1 1 0,1-1 0,-1 1 0,0-1 0,1 3 0,3 30 0,-1-1 0,-2 1 0,-3 36 0,0-13 0,0 270 0,0-359 0,-8-52 0,-1 2 0,8 50 0,3 0 0,0 0 0,2 0 0,2 0 0,0 1 0,11-33 0,-10 45 0,1 2 0,0-1 0,2 1 0,0 0 0,1 0 0,1 1 0,0 0 0,1 1 0,1 0 0,0 1 0,24-21 0,-20 22 0,0 2 0,1 0 0,0 0 0,0 2 0,1 0 0,1 1 0,-1 1 0,1 1 0,1 0 0,28-4 0,-36 8 0,-1 1 0,1 0 0,0 1 0,-1 0 0,1 0 0,-1 1 0,1 1 0,-1 0 0,0 1 0,1 0 0,-1 1 0,-1 0 0,1 0 0,0 1 0,-1 1 0,0 0 0,-1 0 0,1 1 0,12 11 0,-8-2 0,-1-1 0,-1 2 0,0 0 0,-2 0 0,0 1 0,0 0 0,-2 0 0,0 1 0,7 30 0,-3-1 0,-2 0 0,6 87 0,-13-77 0,-4 74 0,34-203 0,27-79 0,-6-2 0,43-205 0,-80 259-1365,-13 63-5461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30.7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383 95 24575,'-25'1'0,"12"2"0,1 0 0,0 1 0,0 0 0,0 1 0,1 0 0,0 1 0,0 1 0,-16 11 0,2 1 0,0 2 0,-26 28 0,31-28 0,1 1 0,1 1 0,1 0 0,1 2 0,-23 45 0,38-68 0,0 0 0,0 0 0,0 0 0,1 0 0,-1 0 0,1 1 0,-1-1 0,1 0 0,0 0 0,0 1 0,0-1 0,0 0 0,0 0 0,0 1 0,1-1 0,-1 0 0,1 0 0,-1 1 0,3 3 0,-1-4 0,-1 0 0,1 1 0,0-1 0,0 0 0,0 0 0,1 0 0,-1-1 0,0 1 0,1 0 0,-1-1 0,1 0 0,-1 0 0,6 2 0,3 1 0,1-2 0,0 1 0,0-1 0,1-1 0,-1 0 0,15-1 0,-1-3 0,-1-1 0,1 0 0,-1-2 0,0-1 0,0-1 0,-1-1 0,0-1 0,0-2 0,-1 0 0,-1-1 0,0-1 0,-1-1 0,0-1 0,27-28 0,-38 34 0,-1-1 0,0 0 0,0 0 0,-1-1 0,-1 0 0,0-1 0,-1 1 0,0-1 0,7-22 0,-12 29 0,1-1 0,-1 1 0,0-1 0,-1 0 0,1 1 0,-1-1 0,-1 0 0,1 1 0,-1-1 0,0 1 0,-1-1 0,1 1 0,-1-1 0,-1 1 0,1 0 0,-1 0 0,0 0 0,-1 0 0,1 0 0,-1 1 0,0 0 0,-6-7 0,4 7 0,0 1 0,0-1 0,0 1 0,0 1 0,-1-1 0,1 1 0,-1 0 0,0 0 0,0 1 0,0 0 0,0 0 0,0 1 0,0 0 0,-1 0 0,-12 1 0,-2 0 0,0 1 0,1 1 0,-1 1 0,-21 7 0,20-5 0,0 2 0,-22 10 0,38-14 0,0 0 0,1 0 0,-1 1 0,1 0 0,0 0 0,0 1 0,0 0 0,1 0 0,-1 0 0,-6 10 0,11-13 0,0-1 0,0 1 0,0 0 0,0-1 0,0 1 0,1 0 0,-1-1 0,1 1 0,0 0 0,-1 0 0,1 0 0,0-1 0,0 1 0,0 0 0,0 0 0,0 0 0,1 0 0,-1-1 0,0 1 0,1 0 0,-1 0 0,1-1 0,0 1 0,0 0 0,0-1 0,0 1 0,0-1 0,0 1 0,0-1 0,0 1 0,0-1 0,1 0 0,-1 1 0,0-1 0,1 0 0,1 1 0,5 3 0,0 0 0,0 0 0,1 0 0,-1-1 0,18 5 0,-2-3-273,1-1 0,1-1 0,-1-2 0,34 1 0,-24-3-6553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4.9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685 316 24575,'-2'-17'0,"0"1"0,-1-1 0,-1 1 0,0 0 0,-1 1 0,-15-31 0,11 24 0,5 12 0,0 1 0,-1 0 0,0 0 0,0 0 0,-1 1 0,0 0 0,-1 0 0,0 0 0,0 1 0,0 0 0,-1 1 0,0-1 0,-1 1 0,1 1 0,-1 0 0,0 0 0,0 1 0,-1 0 0,0 0 0,1 1 0,-1 0 0,0 1 0,0 0 0,0 1 0,0 0 0,-1 0 0,1 1 0,0 1 0,0 0 0,0 0 0,-1 1 0,1 0 0,1 1 0,-1 0 0,0 0 0,-17 10 0,5-1 0,1 1 0,0 1 0,1 0 0,0 2 0,1 1 0,1 0 0,1 1 0,1 1 0,0 1 0,-25 42 0,29-42 0,2 1 0,0 1 0,1 0 0,1 0 0,1 0 0,2 1 0,0 0 0,1 0 0,1 1 0,1-1 0,3 44 0,-1-67 0,0 1 0,0 0 0,0 0 0,0 0 0,0 0 0,0 0 0,0-1 0,0 1 0,1 0 0,-1 0 0,0 0 0,0 0 0,1-1 0,-1 1 0,1 0 0,-1 0 0,1-1 0,-1 1 0,1 0 0,-1-1 0,1 1 0,0-1 0,-1 1 0,1-1 0,0 1 0,0-1 0,-1 1 0,3 0 0,-2-1 0,1 0 0,0 0 0,-1 0 0,1 0 0,0-1 0,0 1 0,-1 0 0,1-1 0,-1 0 0,1 1 0,0-1 0,-1 0 0,3-1 0,6-5 0,0 0 0,0-1 0,9-9 0,-19 17 0,51-54 0,-40 40 0,1 1 0,0 0 0,1 1 0,0 0 0,1 1 0,24-15 0,-35 25 0,0-1 0,0 1 0,-1 0 0,1 0 0,1 0 0,-1 0 0,0 0 0,0 1 0,0 0 0,0-1 0,0 1 0,0 0 0,1 0 0,-1 1 0,0-1 0,0 1 0,4 1 0,-3 0 0,0-1 0,-1 1 0,1 1 0,-1-1 0,1 0 0,-1 1 0,0 0 0,0 0 0,0 0 0,-1 0 0,5 6 0,1 4 0,0 1 0,-2 0 0,1 0 0,-2 0 0,8 30 0,-8-16 0,0 0 0,-2 0 0,-1 0 0,-1 1 0,-4 45 0,-31 142 0,25-170 0,-33 111 0,15-62 0,1-27-1365,23-57-5461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5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242 0 24575,'-14'14'0,"11"-10"0,-25 30 0,2 1 0,2 1 0,1 1 0,2 1 0,-31 76 0,41-83 0,1 0 0,2 1 0,1 0 0,1 0 0,2 0 0,1 1 0,1 0 0,5 48 0,-2-70 0,1-1 0,0 1 0,0-1 0,1 1 0,1-1 0,8 18 0,-10-24 0,0 0 0,1 0 0,-1 0 0,1-1 0,0 1 0,0-1 0,0 1 0,1-1 0,-1 0 0,1-1 0,-1 1 0,1 0 0,0-1 0,0 0 0,0 0 0,1 0 0,-1-1 0,8 3 0,5-1 0,1-1 0,0 0 0,0-1 0,0-1 0,0-1 0,0 0 0,29-7 0,-37 6 0,1-1 0,-1-1 0,0 1 0,0-1 0,0-1 0,-1 0 0,1-1 0,-1 1 0,0-2 0,-1 1 0,1-1 0,-2-1 0,15-15 0,-9 4 0,-1 0 0,-1-1 0,-1 0 0,-1 0 0,-1-1 0,0-1 0,-2 1 0,0-1 0,-2 0 0,0 0 0,-2-1 0,0 1 0,-1 0 0,-2-1 0,0 1 0,-1-1 0,-1 1 0,-10-32 0,11 43 38,-2 1 0,0-1 0,0 1 0,0 0 0,-1 0 0,-1 1 0,0 0 0,-12-16 0,14 21-139,-1-1 1,1 1-1,-1 0 1,1 0 0,-1 0-1,0 1 1,-1 0-1,1 0 1,-1 0 0,1 1-1,-1-1 1,0 1 0,0 1-1,1-1 1,-1 1-1,-13-1 1,4 2-6726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5.8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1 228 24575,'38'-1'0,"0"-2"0,63-13 0,74-28 0,-69 15 0,226-63 0,-290 81 266,35-13-1897,-59 16-5195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6.1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 0 24575,'-2'1'0,"1"-1"0,-1 1 0,1-1 0,-1 1 0,1-1 0,0 1 0,-1 0 0,1-1 0,0 1 0,0 0 0,-1 0 0,1 0 0,0 0 0,0 0 0,0 0 0,0 1 0,0-1 0,1 0 0,-1 0 0,0 1 0,0-1 0,1 0 0,-1 1 0,1-1 0,-1 3 0,-11 46 0,10-39 0,-24 185 0,9-65 0,-37 390 0,44-173-1365,10-321-5461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6.7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24575,'0'24'0,"-1"34"0,6 126 0,-3-163 0,1 0 0,1 0 0,1 0 0,1-1 0,1 0 0,14 31 0,-18-46 0,0 1 0,0-1 0,0 0 0,1 0 0,0 0 0,0-1 0,0 1 0,1-1 0,5 5 0,-7-7 0,0-1 0,-1 1 0,1-1 0,0 0 0,0 0 0,0 0 0,0 0 0,0 0 0,0 0 0,1-1 0,-1 0 0,0 0 0,0 0 0,0 0 0,0 0 0,0 0 0,1-1 0,-1 1 0,5-3 0,4-1 0,0-1 0,-1-1 0,0 0 0,0-1 0,19-14 0,-7 2 0,28-30 0,23-47 0,-73 94 0,21-17 0,-21 19 0,0 0 0,-1 0 0,1 0 0,-1 0 0,1-1 0,-1 1 0,1 0 0,0 0 0,-1 0 0,1 0 0,-1 0 0,1 0 0,-1 0 0,1 1 0,0-1 0,-1 0 0,1 0 0,-1 0 0,1 0 0,-1 1 0,1-1 0,-1 0 0,1 1 0,-1-1 0,1 0 0,-1 1 0,1-1 0,-1 1 0,0-1 0,1 0 0,-1 1 0,1-1 0,-1 1 0,0-1 0,0 1 0,1-1 0,-1 1 0,0 0 0,0-1 0,0 1 0,0-1 0,1 1 0,-1-1 0,0 1 0,0 0 0,2 10 0,-1 0 0,0 0 0,0 1 0,-1-1 0,-1 0 0,0 0 0,0 0 0,-6 18 0,0 18 0,-4 94 0,8 179 0,4-256 0,4 1 0,2-1 0,3 0 0,22 76 0,-24-119-1365,1-4-5461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7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649 1 24575,'-21'0'0,"-1"1"0,1 1 0,-1 2 0,1 0 0,0 1 0,0 1 0,1 0 0,0 2 0,-28 15 0,6 0 0,1 3 0,1 1 0,1 2 0,2 2 0,1 1 0,1 2 0,2 1 0,-39 54 0,68-83 0,0 0 0,0 0 0,0 0 0,1 1 0,0-1 0,0 1 0,0 0 0,1-1 0,0 1 0,1 0 0,-2 13 0,3-14 0,1 1 0,-1-1 0,1 0 0,1 1 0,-1-1 0,1 0 0,0 1 0,0-1 0,1 0 0,0-1 0,0 1 0,1 0 0,4 5 0,173 207 0,-93-130 0,22 26 0,-96-98 0,-2 1 0,1 0 0,-2 1 0,-1 0 0,13 28 0,-21-40 0,0-1 0,0 1 0,-1 0 0,0-1 0,0 1 0,0 0 0,0 0 0,-1 0 0,0-1 0,0 1 0,-1 0 0,1 0 0,-1 0 0,-1 0 0,-2 9 0,0-7 0,0-1 0,0 0 0,0 0 0,-1-1 0,1 1 0,-2-1 0,1 0 0,-1 0 0,0-1 0,-8 7 0,-11 4 0,0-1 0,-1-1 0,0-1 0,-1-2 0,-31 10 0,42-16-136,1-1-1,-1-1 1,0 0-1,0-1 1,0 0-1,0-1 1,0-1-1,-1-1 0,-26-5 1,14 2-6690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6:07.5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0 297 24575,'4'-1'0,"-1"0"0,0 0 0,1-1 0,-1 1 0,0-1 0,1 1 0,-1-1 0,0 0 0,5-5 0,5-2 0,8-3 0,1 1 0,0 1 0,43-13 0,74-11 0,-100 26 0,79-19 0,422-97 0,-476 109-1365,-42 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34.0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79 24575,'917'2'0,"1024"-5"0,-1153-28 0,-545 18 0,1144-4 0,-969 19 0,-55-1 0,1325-13 0,-1565 9 0,914-1 0,-18 23-1365,-945-19-5461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2.2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906 144 24575,'0'-3'0,"0"1"0,0-1 0,-1 1 0,1-1 0,-1 1 0,0-1 0,-1-3 0,-6-14 0,4 10 0,0 1 0,0-1 0,-1 1 0,-6-9 0,8 14 0,0 1 0,0 0 0,0 0 0,0 0 0,0 0 0,-1 1 0,1 0 0,-1-1 0,0 1 0,1 0 0,-1 1 0,0-1 0,-7-1 0,-3 0 0,0 1 0,0 0 0,0 1 0,0 1 0,0 0 0,-1 1 0,1 1 0,0 0 0,1 1 0,-1 0 0,-19 8 0,-9 5 0,1 1 0,-51 31 0,47-23 0,2 3 0,-81 65 0,103-73 0,0 0 0,2 1 0,0 1 0,1 1 0,1 1 0,-25 48 0,28-44 0,2 1 0,1 0 0,1 1 0,1 0 0,2 0 0,1 1 0,2 0 0,1 0 0,1 38 0,2-52 0,2 0 0,0-1 0,0 1 0,2-1 0,0 1 0,1-1 0,0 0 0,2-1 0,0 1 0,0-1 0,1-1 0,1 1 0,1-2 0,0 1 0,1-1 0,0-1 0,1 0 0,22 18 0,-18-18 0,1-1 0,1-1 0,-1-1 0,2-1 0,-1 0 0,1-1 0,0-1 0,0-1 0,1 0 0,0-2 0,0 0 0,0-1 0,0-1 0,0-1 0,0-1 0,0-1 0,0-1 0,-1 0 0,1-1 0,-1-2 0,1 0 0,-2 0 0,1-2 0,19-11 0,-7 0 0,-2-1 0,0-2 0,-1-1 0,-1-1 0,39-46 0,-33 30 0,-3-1 0,-1-2 0,33-63 0,-41 63 0,-2 0 0,-2-1 0,12-52 0,-22 69 0,-2 0 0,0 0 0,-2 0 0,-1 0 0,-2 0 0,-4-51 0,3 69 0,-1 0 0,0-1 0,-1 1 0,0 0 0,0 0 0,-1 0 0,0 0 0,0 1 0,-10-14 0,10 17 0,0 0 0,0 1 0,-1 0 0,0 0 0,1 0 0,-2 0 0,1 1 0,0 0 0,0 0 0,-1 0 0,0 1 0,1-1 0,-1 1 0,0 1 0,0-1 0,-7 0 0,-8 0 0,0 1 0,0 1 0,1 1 0,-1 0 0,0 2 0,0 0 0,1 2 0,-36 12 0,14-1 0,2 1 0,0 3 0,-41 27 0,44-24 0,1 3 0,-52 47 0,71-57 0,0 2 0,1 0 0,1 1 0,0 0 0,2 1 0,-15 29 0,25-43 0,1 0 0,-1 0 0,1 0 0,0 1 0,1-1 0,-1 1 0,1-1 0,0 1 0,1 0 0,0 8 0,1-10 0,-1 0 0,2 0 0,-1-1 0,0 1 0,1 0 0,0-1 0,0 0 0,0 1 0,0-1 0,1 0 0,0 0 0,0 0 0,0 0 0,7 6 0,-1-2 0,1 0 0,0-1 0,1 1 0,0-2 0,18 9 0,63 20 0,-60-24 0,52 16 0,0-3 0,2-4 0,111 11 0,-15-7-1365,-142-19-5461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2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0 388 24575,'18'0'0,"203"10"0,87-3 0,-106-25 0,-152 11 0,0-2 0,48-17 0,29-25 0,-81 31 0,-38 17 0,0 0 0,-1-1 0,1 0 0,9-8 0,-16 11 0,0 0 0,1 0 0,-1 0 0,0 0 0,0 0 0,0 0 0,0 0 0,0-1 0,0 1 0,-1 0 0,1-1 0,0 1 0,-1 0 0,1-1 0,-1 1 0,1-1 0,-1 1 0,1-1 0,-1 1 0,0-1 0,0 1 0,0-1 0,0 1 0,0-1 0,0 1 0,-1-1 0,1 1 0,0-1 0,-1 1 0,1-1 0,-2-1 0,-5-9 0,-2 0 0,1 0 0,-1 1 0,-1 1 0,0-1 0,-1 1 0,0 1 0,-18-12 0,-20-19 0,32 28 0,15 10 0,-1 0 0,0 1 0,1-1 0,-1 0 0,1 0 0,0 0 0,0-1 0,0 1 0,0 0 0,0-1 0,-3-5 0,5 8 0,0 0 0,0-1 0,0 1 0,0 0 0,0-1 0,0 1 0,0 0 0,0 0 0,0-1 0,0 1 0,0 0 0,0-1 0,1 1 0,-1 0 0,0 0 0,0-1 0,0 1 0,0 0 0,1 0 0,-1-1 0,0 1 0,0 0 0,0 0 0,1 0 0,-1-1 0,0 1 0,0 0 0,1 0 0,-1 0 0,0 0 0,0 0 0,1-1 0,-1 1 0,0 0 0,0 0 0,1 0 0,-1 0 0,1 0 0,14-2 0,-13 2 0,44-1 0,0 1 0,1 2 0,78 15 0,-102-13 0,0 2 0,0 1 0,0 1 0,-1 0 0,0 2 0,-1 0 0,0 2 0,-1 0 0,22 18 0,-39-27 0,0-1 0,-1 1 0,0 0 0,1-1 0,-1 1 0,0 0 0,-1 0 0,1 1 0,0-1 0,-1 0 0,0 1 0,0-1 0,0 0 0,0 1 0,0-1 0,-1 1 0,1-1 0,-1 1 0,0 0 0,0-1 0,-1 1 0,0 5 0,-2 6 0,-1 0 0,0-1 0,-13 28 0,17-42 0,-42 85 0,-3-2 0,-79 107 0,-10 18 0,106-159-1365,6-11-5461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3.4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24575,'1'58'0,"3"0"0,12 59 0,35 109 0,-48-213 0,1 1 0,0 0 0,1-1 0,1 0 0,12 22 0,-14-30 0,-1-1 0,1 1 0,0 0 0,0-1 0,1 0 0,-1 0 0,1 0 0,0-1 0,0 0 0,0 0 0,1 0 0,-1 0 0,1-1 0,-1 0 0,1 0 0,8 2 0,2-2 0,1 0 0,-1-1 0,1-1 0,-1 0 0,1-1 0,-1-1 0,0-1 0,0 0 0,0-1 0,0-1 0,16-7 0,17-9 0,-1-2 0,48-31 0,213-153 0,-196 128 0,67-55 0,-176 131 0,0 0 0,0 0 0,0 1 0,1 0 0,-1 0 0,8-3 0,-10 5 0,-1-1 0,0 1 0,0 0 0,1 0 0,-1 0 0,0 0 0,1 0 0,-1 0 0,0 0 0,0 0 0,1 0 0,-1 1 0,0-1 0,0 0 0,0 1 0,1-1 0,-1 1 0,0 0 0,0-1 0,0 1 0,0 0 0,0 0 0,0-1 0,0 1 0,0 0 0,-1 0 0,1 0 0,0 0 0,0 0 0,0 2 0,3 4 0,-1 0 0,-1 0 0,1 1 0,-1-1 0,0 1 0,-1-1 0,2 16 0,-2 61 0,-2-65 0,-2 45 0,-23 119 0,-30 65 0,34-162 0,-117 498 0,122-494-1365,13-58-5461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3.9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822 0 24575,'-2'1'0,"0"-1"0,0 1 0,0-1 0,-1 0 0,1 0 0,0 0 0,0 0 0,0 0 0,-3-1 0,-13 1 0,-9 4 0,1 2 0,-1 1 0,1 1 0,0 1 0,1 1 0,-28 15 0,19-6 0,1 1 0,1 1 0,-52 46 0,81-65 0,0 1 0,0 0 0,0 0 0,0 0 0,1 0 0,-1 0 0,1 0 0,0 1 0,0-1 0,0 1 0,1 0 0,-3 7 0,4-8 0,-1 1 0,1-1 0,1 1 0,-1-1 0,0 1 0,1-1 0,0 0 0,-1 1 0,1-1 0,1 0 0,-1 0 0,0 1 0,1-1 0,0 0 0,2 4 0,94 122 0,-22-32 0,-60-75 0,-8-12 0,0 0 0,-1 1 0,10 21 0,-15-28 0,-1 0 0,0 0 0,0 0 0,0 1 0,0-1 0,-1 0 0,1 0 0,-1 0 0,0 1 0,-1-1 0,1 0 0,-1 0 0,1 0 0,-1 1 0,-3 6 0,-4 7 0,-1 0 0,0-1 0,-2 0 0,1 0 0,-2-1 0,-1-1 0,-25 26 0,2-8 0,-2-1 0,-41 26 0,42-34-227,0-2-1,-2-2 1,0-2-1,-1-1 1,-70 20-1,76-28-6598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4.1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1 300 24575,'0'-1'0,"0"0"0,1 0 0,-1 0 0,1-1 0,-1 1 0,1 0 0,-1 0 0,1 0 0,0 0 0,-1 0 0,1 0 0,0 0 0,0 0 0,0 1 0,0-1 0,0 0 0,1-1 0,32-20 0,1 1 0,1 2 0,64-25 0,120-24 0,190-25 0,-378 88-455,0 1 0,40 0 0,-48 4-6371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4.4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886 0 24575,'-2'1'0,"0"0"0,-1 0 0,1 0 0,0 0 0,0 1 0,0-1 0,0 1 0,1-1 0,-1 1 0,0 0 0,1-1 0,-1 1 0,1 0 0,-1 0 0,1 0 0,-2 4 0,-1 0 0,-273 460 0,155-248 0,19-45 0,-83 150 0,153-257 0,3 1 0,3 2 0,-19 72 0,39-113 0,0 0 0,2 1 0,2 0 0,0 0 0,3 54 0,1-71 0,0 0 0,1-1 0,1 1 0,0 0 0,0-1 0,1 1 0,1-1 0,0 0 0,0 0 0,1-1 0,1 0 0,-1 0 0,2 0 0,-1-1 0,1 0 0,16 13 0,-5-7 38,1-1 0,1-1 0,0-1 0,0 0 0,1-2 0,1-1 0,0 0 0,31 6 0,-16-7-380,1-1 1,0-3 0,0 0-1,53-4 1,-38-3-6485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5.2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30 329 24575,'0'23'0,"-1"-7"0,-1 0 0,-7 31 0,-1 7 0,5 14 0,3 70 0,2-137 0,0 0 0,0 0 0,0 0 0,0 1 0,0-1 0,0 0 0,1 0 0,-1 0 0,0 0 0,0 0 0,1 0 0,-1 0 0,1 0 0,0 1 0,-1-2 0,1 0 0,-1 1 0,0-1 0,1 0 0,-1 0 0,0 0 0,0 0 0,1 0 0,-1 0 0,0 0 0,1 0 0,-1 0 0,0 0 0,1 0 0,-1 0 0,0 0 0,1 0 0,-1 0 0,0 0 0,1 0 0,-1 0 0,0 0 0,0 0 0,1 0 0,-1 0 0,0-1 0,1 1 0,-1 0 0,0 0 0,1-1 0,22-24 0,-18 19 0,146-175 0,-96 118 0,3 3 0,3 3 0,2 2 0,132-87 0,-172 127 0,24-11 0,-39 23 0,-1-1 0,1 1 0,0 1 0,0-1 0,0 2 0,0-1 0,13 0 0,-17 2 0,0 1 0,1-1 0,-1 1 0,0 0 0,0 1 0,1-1 0,-1 1 0,0 0 0,-1 0 0,1 0 0,0 0 0,0 1 0,-1-1 0,0 1 0,1 0 0,-1 0 0,0 0 0,0 1 0,-1-1 0,4 5 0,1 3 0,0 1 0,-1 0 0,0 0 0,0 0 0,4 17 0,-3-1 0,-1 0 0,-1 0 0,2 39 0,-7 85 0,-16-7 0,0-13 0,16-131 0,-1 0 0,1 0 0,0 0 0,0 1 0,0-1 0,0 0 0,1 0 0,-1 1 0,0-1 0,0 0 0,1 0 0,-1 0 0,1 0 0,-1 1 0,1-1 0,-1 0 0,1 0 0,0 1 0,0-2 0,0 1 0,-1-1 0,1 0 0,0 1 0,-1-1 0,1 0 0,0 0 0,-1 0 0,1 1 0,0-1 0,0 0 0,-1 0 0,1 0 0,0 0 0,0 0 0,-1 0 0,1 0 0,0-1 0,-1 1 0,1 0 0,0 0 0,0-1 0,6-2 0,0-1 0,0 0 0,-1 0 0,10-8 0,-12 9 0,347-299 0,-109 87 0,-199 178 0,88-70 0,-103 87 0,0 1 0,58-28 0,-79 43 0,0 1 0,0 1 0,0-1 0,1 1 0,-1 0 0,1 1 0,-1 0 0,1 0 0,0 1 0,-1-1 0,1 2 0,0-1 0,-1 1 0,1 0 0,8 3 0,-9-1 0,0 0 0,0 0 0,0 1 0,0 0 0,-1 0 0,0 1 0,1 0 0,-2 0 0,1 0 0,0 1 0,-1 0 0,0 0 0,-1 0 0,8 13 0,-1 3 0,0 0 0,-2 1 0,-1-1 0,-1 2 0,-1-1 0,0 1 0,3 46 0,-6-6 0,-7 114 0,-9-69 0,-4 1 0,-46 153 0,59-251 22,-14 68 291,16-72-525,1 1-1,1-1 1,-1 0-1,1 1 1,1-1-1,-1 0 0,4 12 1,2-2-6614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5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1 240 24575,'25'-18'0,"33"-6"0,0 3 0,97-22 0,-73 22 0,278-77 0,-343 94-341,0 0 0,0 1-1,30 0 1,-34 3-6485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5.8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0 650 24575,'14'-10'0,"-10"8"0,227-112 0,-56 30 0,74-52 0,212-106 0,-341 194-1365,-78 35-5461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6.1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179 1 24575,'-2'24'0,"0"-1"0,-2 1 0,-8 31 0,4-21 0,-31 146 0,-48 202 0,79-350-682,-6 48-1,12-54-6143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36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24575,'0'5'0,"0"16"0,0 16 0,0 10 0,0 3 0,0-2 0,0-4 0,0-5 0,0-4 0,0-7-8191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46.4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729 1 24575,'3'2'0,"1"1"0,-1 0 0,1 0 0,-1 0 0,0 0 0,0 0 0,-1 1 0,1-1 0,-1 1 0,1 0 0,2 8 0,2 0 0,28 54 0,-2 2 0,30 93 0,21 153 0,-69-233 0,-4 0 0,-4 1 0,-3 0 0,-4 1 0,-3-1 0,-4 0 0,-3 0 0,-4-1 0,-4-1 0,-3 0 0,-50 122 0,27-96 0,-6-2 0,-4-2 0,-4-2 0,-5-3 0,-92 110 0,-25-6 312,-75 91-1989,233-264-5149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50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590 148 24575,'-35'-24'0,"15"6"0,1 0 0,-25-33 0,41 48 0,1 0 0,-1 0 0,0 0 0,0 0 0,0 1 0,0 0 0,0-1 0,0 1 0,-1 0 0,1 1 0,-1-1 0,0 1 0,1-1 0,-7 0 0,4 1 0,0 0 0,0 1 0,0 0 0,0 0 0,0 0 0,0 1 0,0 0 0,-10 3 0,2 1 0,-1 0 0,1 1 0,1 1 0,-1 0 0,1 1 0,-22 17 0,18-9 0,-1 0 0,2 1 0,0 1 0,2 1 0,0 0 0,1 1 0,0 1 0,2 0 0,-17 43 0,11-16 0,2 2 0,2-1 0,-10 80 0,19-96 0,2 1 0,1 0 0,1-1 0,2 1 0,10 56 0,-6-64 0,1-1 0,1 0 0,1-1 0,1 0 0,1 0 0,1-1 0,29 42 0,-27-46 0,1-1 0,1-1 0,0 0 0,1-1 0,1-1 0,33 22 0,-37-29 0,0 0 0,0-1 0,1-1 0,0 0 0,0-1 0,0 0 0,1-2 0,-1 0 0,1 0 0,29 0 0,-9-5 0,-1-1 0,0-1 0,0-2 0,46-14 0,133-56 0,-121 35 0,-1-5 0,158-105 0,-223 129 0,7-5 0,-31 25 0,-1 1 0,1-1 0,-1 1 0,1 0 0,0-1 0,-1 1 0,1 1 0,0-1 0,0 0 0,0 1 0,2-1 0,-4 1 0,0 0 0,-1 0 0,1 0 0,0 0 0,-1 0 0,1 0 0,-1 0 0,1 1 0,-1-1 0,1 0 0,0 0 0,-1 0 0,1 1 0,-1-1 0,1 0 0,-1 1 0,1-1 0,-1 0 0,1 1 0,-1-1 0,0 1 0,1-1 0,-1 1 0,0-1 0,1 1 0,-1-1 0,0 1 0,1-1 0,-1 1 0,0-1 0,0 1 0,0 0 0,0-1 0,1 1 0,-1-1 0,0 1 0,0 0 0,0-1 0,0 1 0,0-1 0,-1 1 0,1 0 0,0-1 0,0 1 0,0 0 0,-13 35 0,6-16 0,5-11 0,1 1 0,0-1 0,1 1 0,0-1 0,1 1 0,0-1 0,0 1 0,1-1 0,0 0 0,3 10 0,-3-15 0,0 1 0,0-1 0,0 1 0,0-1 0,1 0 0,-1 0 0,1 0 0,0 0 0,1 0 0,-1 0 0,1-1 0,-1 0 0,1 0 0,0 0 0,0 0 0,0-1 0,1 1 0,-1-1 0,1 0 0,-1 0 0,7 1 0,5 0 0,-1-1 0,1-1 0,-1 0 0,1-1 0,0-1 0,-1-1 0,1 0 0,22-6 0,-4-1 0,-1-2 0,56-26 0,-71 27 0,1-1 0,-2-1 0,1 0 0,-2-2 0,0 0 0,0 0 0,-1-2 0,-1 0 0,-1 0 0,0-1 0,-1-1 0,-1 0 0,-1-1 0,12-29 0,-20 44 0,-1 0 0,0 0 0,0 0 0,0 0 0,0 0 0,-1 0 0,0 0 0,0-1 0,0 1 0,0 0 0,-1 0 0,1 0 0,-1 0 0,0 0 0,-2-4 0,2 6 0,0 0 0,0 0 0,0 0 0,0 1 0,-1-1 0,1 1 0,0-1 0,-1 1 0,1-1 0,-1 1 0,0 0 0,1-1 0,-1 1 0,0 0 0,0 0 0,0 0 0,0 1 0,0-1 0,0 0 0,0 1 0,0-1 0,0 1 0,0 0 0,0 0 0,0 0 0,0 0 0,0 0 0,-1 0 0,1 0 0,0 1 0,-3 0 0,2 0 0,0 0 0,0 0 0,0 0 0,0 1 0,0-1 0,1 1 0,-1 0 0,0 0 0,1 0 0,-1 0 0,1 0 0,0 1 0,-1-1 0,1 0 0,0 1 0,1 0 0,-4 5 0,4-7 0,0 1 0,1 0 0,-1 0 0,0-1 0,1 1 0,-1 0 0,1 0 0,-1 0 0,1 0 0,0-1 0,0 1 0,0 0 0,0 0 0,0 0 0,0 0 0,1 0 0,-1 0 0,1-1 0,-1 1 0,1 0 0,0 0 0,-1-1 0,1 1 0,0 0 0,0-1 0,0 1 0,0-1 0,1 1 0,-1-1 0,0 1 0,1-1 0,1 1 0,3 2 0,1 0 0,-1-1 0,1 0 0,0 0 0,0-1 0,0 0 0,1 0 0,-1-1 0,0 0 0,1 0 0,7 0 0,17-1 0,37-5 0,-66 5 0,52-6 0,1-3 0,-2-2 0,0-2 0,0-3 0,-1-2 0,80-40 0,172-113 0,-297 165 0,-1 2 0,-1 0 0,0-1 0,0 1 0,0-2 0,8-7 0,-14 9 0,-8 7 0,-10 10 0,10-4 0,0 0 0,0 0 0,1 1 0,0 0 0,1 1 0,0-1 0,1 1 0,0 0 0,1 0 0,-4 13 0,4-8 0,1 0 0,1 1 0,0-1 0,1 1 0,1 0 0,3 29 0,1-22 0,0-1 0,2 1 0,1-1 0,0 0 0,2 0 0,1-1 0,0-1 0,2 1 0,0-2 0,17 22 0,-4-11 0,-12-17 0,17 28 0,-26-36 0,-1 1 0,1-1 0,-2 1 0,1 0 0,-1 0 0,0 0 0,2 14 0,-3-6 0,-1-1 0,0 1 0,-1 0 0,-1-1 0,0 1 0,-1-1 0,-1 0 0,0 0 0,-1 0 0,-1 0 0,0-1 0,-11 20 0,-7 6 0,-2-2 0,-52 59 0,49-66-354,-1-2-1,-51 36 0,75-59 54,-13 9-6525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51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24575,'0'23'0,"0"-18"0,0 0 0,0 0 0,1 0 0,0 0 0,-1 0 0,2 0 0,-1-1 0,1 1 0,-1 0 0,1-1 0,1 0 0,-1 1 0,1-1 0,-1 0 0,7 7 0,-4-7 0,-1 1 0,1-2 0,0 1 0,1 0 0,-1-1 0,0 0 0,1 0 0,0-1 0,0 0 0,0 0 0,6 2 0,5-1 0,0-1 0,0 0 0,0-2 0,0 0 0,1 0 0,-1-2 0,0 0 0,18-5 0,-3-2 0,1-3 0,-2 0 0,56-31 0,19-9 0,-101 50 0,1-1 0,0 1 0,1 0 0,-1 1 0,0-1 0,0 1 0,1 1 0,-1-1 0,11 1 0,-14 1 0,0-1 0,0 1 0,0 0 0,0 0 0,0 0 0,-1 0 0,1 1 0,0-1 0,-1 1 0,1 0 0,-1-1 0,1 1 0,-1 0 0,0 0 0,0 1 0,0-1 0,0 0 0,0 1 0,-1-1 0,1 1 0,-1 0 0,2 3 0,5 14 0,0 0 0,-2 1 0,0 0 0,-1 0 0,-2 0 0,0 1 0,0 27 0,-12 158 0,5-153 0,-28 271 0,2-16 0,23-169-1365,7-109-5461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51.4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417 0 24575,'-24'1'0,"2"5"0,0 1 0,1 1 0,0 1 0,0 1 0,-20 13 0,-4 1 0,31-18 0,-19 11 0,-35 23 0,60-35 0,1 0 0,-1 1 0,1 0 0,0 1 0,1-1 0,-1 1 0,1 1 0,1-1 0,-10 16 0,14-20 0,-1 0 0,1 0 0,0 0 0,0 0 0,1 0 0,-1 0 0,1 0 0,-1 0 0,1 0 0,0 0 0,0 0 0,0 0 0,1 0 0,-1 0 0,1 0 0,-1 0 0,1 0 0,0 0 0,0 0 0,1 0 0,-1-1 0,0 1 0,1 0 0,0-1 0,0 1 0,-1-1 0,2 1 0,-1-1 0,0 0 0,0 0 0,4 3 0,8 4 0,0 1 0,1-2 0,0 0 0,26 9 0,-18-7 0,-14-6 0,28 13 0,43 26 0,-71-37 0,0 0 0,0 0 0,-1 1 0,0 0 0,0 0 0,-1 1 0,1 0 0,-2 0 0,1 1 0,4 9 0,-8-12 0,-1 1 0,0-1 0,0 1 0,-1 0 0,0-1 0,0 1 0,-1 0 0,1 0 0,-1 0 0,-1 0 0,0-1 0,0 1 0,0 0 0,0-1 0,-1 1 0,0-1 0,-4 8 0,-6 13 0,-1 0 0,-24 37 0,33-59 0,-23 38-682,-54 65-1,61-86-6143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51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1 269 24575,'6'-5'0,"1"1"0,0-1 0,0 2 0,0-1 0,1 0 0,-1 1 0,1 1 0,12-4 0,5-2 0,390-113 0,-214 67 0,-150 38 133,50-12 23,-91 26-363,0 0 0,0 1 1,0 1-1,0-1 0,0 2 0,0-1 1,19 5-1,-9 1-6619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52.1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1 684 24575,'0'-2'0,"0"1"0,0-1 0,0 1 0,0-1 0,0 0 0,1 1 0,-1-1 0,0 1 0,1-1 0,-1 1 0,1-1 0,0 1 0,-1 0 0,2-3 0,8-11 0,0 0 0,2 1 0,-1 0 0,2 1 0,0 0 0,0 1 0,22-15 0,113-65 0,-131 83 0,761-390 0,-764 393-195,-1 0 0,1 1 0,0 0 0,0 1 0,1 1 0,20-3 0,-23 6-6631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4:59.7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417 380 24575,'-1'-23'0,"-2"12"0,0 1 0,0 0 0,-1 1 0,-1-1 0,0 1 0,0 0 0,0 0 0,-2 0 0,-6-8 0,6 11 0,0 0 0,0 1 0,0 0 0,0 1 0,-1 0 0,1 0 0,-1 0 0,0 1 0,-1 0 0,1 1 0,0 0 0,-12-2 0,1 2 0,-1 0 0,1 1 0,-1 2 0,-28 2 0,41-1 0,1 0 0,-1 0 0,1 0 0,-1 1 0,1 0 0,0 0 0,0 1 0,0-1 0,1 1 0,-1 1 0,1-1 0,0 1 0,0 0 0,0 0 0,1 0 0,0 1 0,0-1 0,0 1 0,1 0 0,0 1 0,0-1 0,0 0 0,1 1 0,0-1 0,-3 14 0,5-1 0,0-1 0,1 1 0,1-1 0,1 0 0,1 0 0,0 0 0,1 0 0,1-1 0,0 0 0,10 17 0,6 7 0,1-1 0,51 65 0,-64-92 0,1 0 0,0 0 0,17 14 0,-24-24 0,0 0 0,0 0 0,0 0 0,1-1 0,-1 1 0,1-1 0,0 0 0,0-1 0,0 1 0,-1-1 0,1 0 0,1 0 0,-1 0 0,0-1 0,6 0 0,-7 0 0,0 0 0,1-1 0,-1 1 0,0-1 0,1 0 0,-1 0 0,0-1 0,0 1 0,0-1 0,0 0 0,-1 0 0,1 0 0,5-5 0,-5 3 0,0 0 0,0 0 0,-1 0 0,1-1 0,-1 0 0,0 0 0,-1 0 0,1 0 0,-1 0 0,2-6 0,4-18 0,0 1 0,-2-1 0,-1 0 0,-2 0 0,1-53 0,-6 24 0,-19-113 0,15 144 0,0 0 0,-1 1 0,-21-47 0,21 59 0,0 1 0,0-1 0,-2 2 0,1-1 0,-2 1 0,1 1 0,-2-1 0,-15-13 0,24 24 13,0-1 0,1 1-1,-1 0 1,0 0-1,0-1 1,0 1 0,0 1-1,0-1 1,0 0 0,0 0-1,0 1 1,0-1 0,0 1-1,0-1 1,0 1 0,-1 0-1,1 0 1,0 0-1,0 0 1,0 1 0,0-1-1,-1 0 1,1 1 0,0-1-1,0 1 1,-3 2 0,0-1-184,1 1 0,0 1 1,0-1-1,0 1 0,0-1 1,1 1-1,0 0 0,-1 0 1,-4 10-1,-5 8-6655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00.3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144 0 24575,'0'0'0,"0"0"0,-5 0 0,-2 0 0,-4 5 0,-1 2 0,-3 0 0,1 3 0,-2 0 0,1 3 0,-1 0 0,2-2 0,3-4 0,3-2-8191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00.8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1 299 24575,'0'-2'0,"1"0"0,0 0 0,0 1 0,1-1 0,-1 0 0,0 0 0,0 0 0,3-2 0,5-3 0,1 0 0,0 0 0,0 1 0,0 0 0,1 0 0,12-4 0,72-20 0,-54 18 0,399-104 0,-414 109 0,45-20 0,-52 19 0,0 1 0,0 0 0,0 2 0,30-6 0,-47 11 0,0 0 0,0 0 0,0 0 0,0 0 0,0 0 0,0 0 0,0 0 0,-1 0 0,1 1 0,0-1 0,0 1 0,0 0 0,0-1 0,-1 1 0,1 0 0,0 0 0,0 0 0,-1 0 0,3 3 0,-2-2 0,0 0 0,-1 1 0,1-1 0,-1 1 0,0-1 0,0 1 0,0-1 0,0 1 0,0 0 0,0-1 0,-1 1 0,1 4 0,0 9 0,-1-1 0,-1 1 0,-1-1 0,-3 19 0,2-17 0,-13 73 0,-38 118 0,-44 83 0,21-92 0,-20 60 0,42-113 0,38-104 0,0 15-1365,13-32-5461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04.0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384 1 24575,'0'17'0,"0"-11"0,-3 55 0,-2 0 0,-2-1 0,-3 0 0,-19 60 0,-92 227 0,2-31 0,107-282 0,-34 90 0,30-98 315,4-8-1995,9-11-5146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39.0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53 24575,'0'-4'0,"0"-8"0,0-6 0,0 0-8191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04.5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773 0 24575,'-4'1'0,"-1"1"0,0-1 0,0 1 0,1-1 0,-1 1 0,1 1 0,-1-1 0,1 1 0,0-1 0,0 1 0,0 0 0,0 1 0,-3 3 0,0-1 0,-40 36 0,3 3 0,1 1 0,2 2 0,-50 77 0,40-42 0,3 1 0,-43 109 0,44-73 0,6 3 0,4 1 0,-22 148 0,32-88 0,-7 294 0,34-351 0,4 0 0,7 0 0,47 228 0,-49-320 0,1 0 0,2 0 0,2-1 0,0 0 0,3-2 0,0 0 0,2 0 0,2-2 0,0 0 0,2-2 0,28 27 0,-3-8-455,1-2 0,97 68 0,-108-91-6371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05.0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209 0 24575,'2'0'0,"1"0"0,-1 1 0,1-1 0,-1 1 0,0-1 0,1 1 0,-1 0 0,3 1 0,-1 0 0,1 1 0,-1 0 0,0 0 0,0 0 0,0 0 0,0 1 0,0 0 0,-1-1 0,1 1 0,-1 1 0,0-1 0,0 0 0,-1 1 0,0 0 0,1-1 0,-1 1 0,-1 0 0,1 0 0,-1 0 0,0 0 0,0 0 0,0 9 0,0 7 0,-2 1 0,0-1 0,-2 0 0,-5 25 0,6-33 0,-12 64 0,-3-1 0,-4-1 0,-2 0 0,-63 131 0,66-168 51,-47 103 223,59-122-556,2 0 1,0 1-1,1-1 0,1 1 1,-2 33-1,5-38-6544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05.6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202 2 24575,'2'1'0,"1"-1"0,0 0 0,0 1 0,0-1 0,0 0 0,0 0 0,4-1 0,1 0 0,53 0 0,73 3 0,-124-1 0,-1 1 0,-1 0 0,1 0 0,0 1 0,0 0 0,-1 0 0,0 1 0,9 5 0,-12-6 0,-1 0 0,1 0 0,-1 0 0,0 1 0,0 0 0,0 0 0,-1 0 0,1 0 0,-1 0 0,0 1 0,0-1 0,0 1 0,-1 0 0,4 10 0,-1 7 0,-1 0 0,0 0 0,-2 0 0,-1 0 0,0 0 0,-2 0 0,0 0 0,-6 27 0,-1-9 0,-2 1 0,-2-1 0,-25 57 0,-35 55 0,-6-4 0,-135 194 0,154-240 0,4-5 0,42-80 0,9-13 0,1 1 0,-1-1 0,1 1 0,0 0 0,1 0 0,-3 6 0,4-10 0,1 1 0,0-1 0,-1 0 0,1 1 0,0-1 0,0 1 0,0-1 0,0 1 0,0-1 0,0 1 0,1-1 0,-1 1 0,0-1 0,1 0 0,-1 1 0,1-1 0,-1 0 0,1 1 0,0-1 0,0 0 0,0 0 0,-1 1 0,1-1 0,0 0 0,0 0 0,0 0 0,1 0 0,1 1 0,2 2 0,0-1 0,1 0 0,0 0 0,0 0 0,0-1 0,0 0 0,0 0 0,0 0 0,1-1 0,-1 0 0,0 0 0,1 0 0,8-1 0,10-1 0,1-2 0,25-5 0,-24 4 0,176-29 0,-144 24 275,45-11-1915,-85 15-5186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06.0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24575,'1'5'0,"0"-1"0,0 1 0,0 0 0,0-1 0,1 1 0,0-1 0,0 1 0,2 3 0,6 12 0,182 578 0,-152-448 0,-6 2 0,25 283 0,-53-323 0,-6-1 0,-4 1 0,-5-1 0,-40 190 0,30-220 0,-3 0 0,-3-2 0,-66 140 0,-61 68 0,149-282-227,1 0-1,-1 0 1,2 1-1,-1-1 1,-2 11-1,3-6-6598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09.8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1 546 24575,'23'0'0,"530"-18"0,-66 6 0,-414 9 0,0-4 0,123-28 0,-181 32 0,13-2 0,0 1 0,0 2 0,31 0 0,-58 3 0,0-1 0,0 0 0,0 0 0,0 0 0,-1 0 0,1 0 0,0 0 0,0 0 0,0-1 0,0 1 0,0 0 0,0 0 0,0-1 0,0 1 0,0-1 0,0 1 0,-1-1 0,1 1 0,0-1 0,0 1 0,-1-1 0,1 0 0,0 1 0,-1-1 0,2-1 0,-2 1 0,0 0 0,0 0 0,1-1 0,-1 1 0,0 0 0,0 0 0,0-1 0,0 1 0,-1 0 0,1-1 0,0 1 0,0 0 0,-1 0 0,1 0 0,-1-1 0,0 0 0,-5-9 0,-1 0 0,0 1 0,-10-12 0,9 12 0,-30-37 0,-1 1 0,-3 2 0,-2 3 0,-63-49 0,96 82 0,-33-28 0,42 35 0,0-1 0,0 0 0,1 0 0,-1 0 0,0 0 0,1 0 0,-1 0 0,1 0 0,0-1 0,0 1 0,-1 0 0,2-1 0,-1 1 0,0-1 0,0 1 0,0-4 0,1 5 0,1 1 0,-1 0 0,0-1 0,0 1 0,0 0 0,0-1 0,0 1 0,0 0 0,0 0 0,1-1 0,-1 1 0,0 0 0,0-1 0,0 1 0,1 0 0,-1 0 0,0-1 0,0 1 0,1 0 0,-1 0 0,0 0 0,0-1 0,1 1 0,-1 0 0,0 0 0,1 0 0,-1 0 0,0 0 0,1 0 0,-1 0 0,0 0 0,1 0 0,-1 0 0,0 0 0,1 0 0,-1 0 0,0 0 0,1 0 0,-1 0 0,0 0 0,1 0 0,-1 0 0,0 0 0,1 1 0,16 6 0,-16-7 0,43 24 0,-2 1 0,-1 2 0,-2 2 0,0 2 0,43 45 0,-67-61 0,-1 1 0,-1 0 0,-1 1 0,17 30 0,-24-39 0,-1 0 0,-1 0 0,0 0 0,0 1 0,-1 0 0,1-1 0,-2 1 0,0 0 0,0 0 0,0-1 0,-1 1 0,0 0 0,-2 13 0,-4 1 0,0 0 0,-2 0 0,-16 35 0,-40 62 0,29-59 0,18-32-31,-22 28 0,21-33-1272,11-13-5523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1.8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386 0 24575,'-1'24'0,"-28"62"0,-72 280 0,31-105 0,-91 398 0,150-597 0,4 1 0,2 0 0,5 88 0,0-132 0,0 18-1365,0-29-5461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4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830 0 24575,'-3'1'0,"-1"-1"0,1 1 0,0-1 0,0 1 0,0 0 0,0 0 0,0 0 0,0 1 0,0-1 0,0 1 0,1 0 0,-5 2 0,-31 31 0,25-22 0,-65 66 0,4 4 0,3 3 0,-114 182 0,127-163 0,4 4 0,4 1 0,-60 205 0,94-254 0,3-1 0,2 2 0,-3 86 0,12 188 0,3-309 86,2 0-1,0-1 0,13 49 1,-12-60-300,1 0 1,1 0 0,0-1-1,1 0 1,1 0 0,0-1-1,18 23 1,-4-13-6613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5.0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243 62 24575,'-4'-1'0,"1"1"0,-1-1 0,1 1 0,-1 0 0,0 0 0,1 0 0,-1 0 0,-3 1 0,-7 0 0,7-1 0,0 0 0,1 0 0,-1 1 0,0 0 0,-10 3 0,14-3 0,-1 1 0,0 0 0,1 0 0,-1 0 0,1 0 0,0 0 0,0 1 0,0 0 0,0-1 0,-5 7 0,-1 4 0,0 0 0,0 1 0,1 0 0,1 0 0,-11 27 0,10-16 0,0 1 0,-7 44 0,15-66 0,-4 22 0,-1 34 0,5-54 0,0 0 0,0 0 0,0 0 0,1 1 0,0-1 0,1 0 0,-1 0 0,1 0 0,0-1 0,0 1 0,6 9 0,-7-14 0,0 1 0,1 0 0,-1 0 0,1-1 0,-1 1 0,1-1 0,0 0 0,0 1 0,0-1 0,0 0 0,0 0 0,0 0 0,0 0 0,0 0 0,0-1 0,0 1 0,3 0 0,-1-1 0,0 1 0,0-1 0,0-1 0,0 1 0,0 0 0,0-1 0,0 0 0,8-2 0,0-2 0,1-1 0,-1 0 0,-1-1 0,20-14 0,4-5 0,0-2 0,-2-2 0,-1-1 0,-2-2 0,39-52 0,-63 76 0,-1 0 0,0-1 0,0 0 0,-1 0 0,-1 0 0,1 0 0,-2-1 0,1 1 0,-1-1 0,-1 0 0,0-15 0,-1 22 0,0 0 0,0 0 0,0 0 0,-1 0 0,0 0 0,1 0 0,-2 0 0,1 0 0,0 0 0,-1 1 0,0-1 0,0 0 0,0 1 0,0-1 0,0 1 0,-1 0 0,1 0 0,-1 0 0,0 0 0,0 0 0,0 1 0,-1-1 0,1 1 0,0 0 0,-1 0 0,0 0 0,1 0 0,-1 1 0,0-1 0,0 1 0,0 0 0,0 0 0,-4 0 0,-10-1-455,0 1 0,-30 3 0,39-1-6371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5.3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5.7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1 152 24575,'7'-1'0,"1"0"0,-1 0 0,1-1 0,13-4 0,8-2 0,238-66 0,-162 42 0,-97 29 0,12-3 0,0 1 0,0 0 0,35-2 0,-50 6 0,0 1 0,0 0 0,0 0 0,-1 1 0,1 0 0,0-1 0,0 1 0,-1 1 0,1-1 0,-1 1 0,1 0 0,-1 0 0,0 0 0,0 0 0,1 1 0,-2 0 0,1 0 0,0 0 0,-1 0 0,1 0 0,4 7 0,-1 1 0,-1 0 0,0 0 0,0 1 0,-1 0 0,-1 0 0,0 0 0,0 1 0,2 20 0,-3-11 0,-1 1 0,-1 0 0,-5 45 0,-7 14 0,-4-1 0,-27 84 0,-65 153 0,64-198 0,20-58 215,13-42-531,2 2 0,1-1 0,0 1 0,-6 42 0,13-51-6510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39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24575,'0'5'0,"0"7"0,0 6 0,0 5 0,0 4 0,0 2 0,0 6 0,0 3 0,0-1 0,5-1 0,2-2 0,0-7-8191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6.2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 0 24575,'18'12'0,"11"9"0,-1 1 0,0 1 0,-2 2 0,34 40 0,-55-60 0,24 29 0,0 2 0,-2 1 0,-2 1 0,-2 2 0,-1 0 0,-2 1 0,-2 1 0,13 46 0,-17-38 0,-2 0 0,-2 1 0,-3 1 0,-1-1 0,-3 1 0,-7 96 0,-11-20 0,-6-1 0,-5-1 0,-50 148 0,48-197 0,-47 92 0,-51 67 0,48-95 0,71-127 17,-12 22-363,-1 1 1,-2-2-1,-40 48 1,54-74-6481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6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24575,'79'-1'0,"4"0"0,131 15 0,-127-1 0,172 22 0,-105-8 0,-26-2 0,-120-24-170,1 0-1,-1-1 0,0 0 1,0-1-1,1 1 0,-1-1 1,13-4-1,-2-1-6655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7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331 0 24575,'-1'18'0,"-9"27"0,-30 84 0,10-39 0,-80 388 0,75-302 0,15-84 0,-34 177 0,42-187 0,-3 108 0,14-164 45,-1 3-327,2 0 0,1 1 0,1-1 0,11 51 0,-6-57-6544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8.1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1 227 24575,'1'-2'0,"-1"0"0,1-1 0,0 1 0,0 0 0,0-1 0,0 1 0,1 0 0,1-3 0,-2 4 0,5-8 0,1 1 0,-1 0 0,1 0 0,1 1 0,0 0 0,0 0 0,17-11 0,70-33 0,-86 46 0,19-8 0,0 1 0,0 1 0,1 2 0,1 1 0,-1 1 0,1 1 0,1 2 0,42-1 0,-59 5 0,1 1 0,-1 1 0,0 0 0,0 1 0,0 0 0,0 1 0,0 1 0,20 10 0,-24-9 0,0 0 0,0 0 0,-1 1 0,0 0 0,-1 1 0,1 0 0,-2 0 0,1 1 0,-1 0 0,0 0 0,10 21 0,-10-15 0,0 1 0,-2 0 0,0 0 0,0 1 0,-2-1 0,0 1 0,-1 0 0,-1 0 0,0 0 0,-1 0 0,-4 23 0,-1 1 0,-3 0 0,-1 0 0,-22 58 0,9-43 0,-2-1 0,-47 78 0,-77 94 0,86-138 0,4 3 0,-53 114 0,97-175 0,1-3 0,1 0 0,-13 46 0,25-72 0,-1-1 0,1 1 0,0 0 0,-1-1 0,1 1 0,0 0 0,0 0 0,0-1 0,0 1 0,1 0 0,-1-1 0,0 1 0,1 0 0,-1-1 0,1 1 0,0-1 0,-1 1 0,1-1 0,0 1 0,0-1 0,1 2 0,0-1 0,0 0 0,0-1 0,0 1 0,1-1 0,-1 1 0,0-1 0,1 0 0,-1 0 0,1 0 0,-1 0 0,1-1 0,3 1 0,7 1 0,0-1 0,0-1 0,1 0 0,15-3 0,-26 3 0,112-12 0,188-45 0,-21-2 0,-233 54-394,-1 1-1,67 4 1,-110 1 212,6-1-6644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8.5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682 1 24575,'-6'17'0,"-68"94"0,10-18 0,-14 38 0,6 4 0,6 2 0,6 4 0,6 1 0,-35 151 0,47-116 0,-21 198 0,55-301 0,4-1 0,3 1 0,3-1 0,4 1 0,22 115 0,-18-153-114,1 1 1,1-2-1,2 0 0,2 0 0,1-1 1,1-1-1,2-1 0,1-1 0,2-1 1,1 0-1,44 41 0,-38-43-6712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9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420 0 24575,'-16'0'0,"0"1"0,0 0 0,-16 4 0,24-3 0,0 0 0,1 0 0,-1 1 0,1 1 0,0-1 0,0 1 0,0 0 0,-7 6 0,-7 7 0,2 1 0,0 0 0,1 1 0,1 1 0,-21 31 0,8-3 0,-35 74 0,58-105 0,0 1 0,1-1 0,1 1 0,0 0 0,2 1 0,0-1 0,1 1 0,1-1 0,0 1 0,2-1 0,3 25 0,-4-39 0,1-1 0,0 1 0,1 0 0,-1 0 0,0 0 0,1-1 0,0 1 0,0-1 0,0 0 0,0 1 0,1-1 0,-1 0 0,1 0 0,0 0 0,0-1 0,0 1 0,0-1 0,0 1 0,1-1 0,-1 0 0,1 0 0,-1-1 0,1 1 0,7 1 0,6 1 0,0-1 0,0 0 0,-1-1 0,27-1 0,-35-1 0,9 0 0,0 0 0,0-1 0,-1-1 0,1-1 0,0 0 0,-1-2 0,0 1 0,0-2 0,0 0 0,-1-1 0,1-1 0,-2 0 0,1-1 0,-1 0 0,-1-1 0,0-1 0,14-14 0,-11 10 0,0-2 0,-1 1 0,-1-2 0,-1 0 0,-1-1 0,0 0 0,13-31 0,-22 42 0,0 0 0,-1 1 0,0-1 0,0-1 0,-1 1 0,0 0 0,0 0 0,-1 0 0,0 0 0,-2-11 0,1 12 0,-1 1 0,0 0 0,0 0 0,-1 0 0,1 0 0,-1 0 0,0 0 0,-1 1 0,1-1 0,-1 1 0,-1 0 0,1 0 0,0 1 0,-9-8 0,0 3 0,-1 0 0,0 0 0,0 1 0,-1 1 0,1 0 0,-2 2 0,1-1 0,-1 2 0,-20-4 0,-5 1 0,0 2 0,-62 1 0,75 4 150,17-1-367,-1 0 1,1 1 0,0 1-1,-1 0 1,1 0-1,-20 6 1,18 0-6610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19.9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20.4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1 153 24575,'17'-1'0,"282"-64"0,-39 8 0,-194 45 0,1 4 0,66 0 0,-97 8 0,-14-1 0,-1 0 0,1 2 0,21 4 0,-42-5 0,0 0 0,0 1 0,0-1 0,1 1 0,-1-1 0,0 1 0,0 0 0,0-1 0,0 1 0,0 0 0,-1-1 0,1 1 0,0 0 0,0 0 0,0 0 0,-1 0 0,1 0 0,0 0 0,-1 0 0,1 0 0,-1 0 0,1 1 0,-1-1 0,0 0 0,1 0 0,-1 0 0,0 0 0,0 1 0,0-1 0,0 0 0,0 0 0,0 0 0,0 1 0,0 0 0,-2 8 0,1 0 0,-2-1 0,-3 15 0,0-5 0,-11 48 0,-31 76 0,-37 64 0,23-58 0,-20 31 0,-2 6 0,79-172-341,0 1 0,1 0-1,-4 25 1,6-22-6485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20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449 1 24575,'4'2'0,"-1"1"0,0 0 0,0 0 0,0 0 0,0 0 0,-1 1 0,1-1 0,-1 1 0,0-1 0,3 7 0,3 3 0,17 30 0,-3 0 0,-1 1 0,19 63 0,-17-33 0,18 106 0,-31-108 0,-2 0 0,-4 1 0,-6 98 0,-6-76 0,-4 0 0,-27 98 0,-8-26 0,-7-1 0,-111 229 0,46-154 0,52-112 0,-80 219 0,141-329-341,1 0 0,0 0-1,-1 23 1,4-23-6485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24.1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24575,'694'0'-1365,"-677"0"-5461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42.2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91 3670 24575,'-2'-41'0,"-6"-41"0,1 22 0,-48-591 0,36-11 0,21 436 0,10-292 0,2 293 0,40-411 0,-22 481 0,-5 30 0,-4-85 0,-17 169-1365,-1 3-5461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27.9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0 122 24575,'6'-12'0,"0"8"0,1 0 0,-1 1 0,1 0 0,0 1 0,0-1 0,14-2 0,2-1 0,-3 0 0,172-48 0,-161 47 0,0 2 0,0 1 0,1 1 0,41 3 0,-62 1 0,0 0 0,0 1 0,1 0 0,-2 1 0,1 1 0,0-1 0,0 2 0,-1-1 0,0 2 0,0-1 0,-1 1 0,1 1 0,-1 0 0,0 0 0,14 16 0,-13-12 0,-1 1 0,0 1 0,-1-1 0,0 1 0,-1 1 0,0-1 0,-1 1 0,-1 0 0,0 1 0,-1-1 0,3 22 0,-2 2 0,-1 1 0,-2 0 0,-2 0 0,-8 74 0,3-84 0,-1 1 0,-2-1 0,0-1 0,-2 1 0,-2-2 0,-28 53 0,-94 121 0,84-131 0,48-67 0,-1 1 0,1 0 0,0-1 0,0 1 0,0 0 0,0 0 0,1 0 0,0 0 0,-1 1 0,2-1 0,-1 0 0,0 1 0,1-1 0,0 0 0,0 1 0,1 5 0,0-6 0,0 1 0,1-1 0,-1 0 0,1 0 0,0 0 0,1 0 0,-1 0 0,1 0 0,-1 0 0,1-1 0,0 1 0,1-1 0,-1 0 0,0 0 0,7 4 0,10 5 0,0 0 0,0-1 0,1-2 0,0 0 0,0-1 0,1-1 0,1-1 0,25 4 0,23 0 0,93 1 0,211-26 0,-64-1 0,-210 17-1365,-91 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23.8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24575,'24'0'0,"669"0"-1365,-679 0-5461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24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1 390 24575,'1'-24'0,"2"12"0,0 0 0,1 0 0,1 1 0,0 0 0,0 0 0,1 0 0,0 1 0,1-1 0,1 2 0,-1-1 0,1 1 0,1 0 0,12-10 0,15-10 0,1 2 0,47-26 0,-72 45 0,14-7 0,0 1 0,1 1 0,48-16 0,-58 24 0,-1 0 0,1 2 0,1 0 0,-1 1 0,0 0 0,0 2 0,32 2 0,-43-1 0,0 0 0,0 0 0,0 1 0,0 0 0,0 0 0,0 0 0,-1 1 0,1 0 0,-1 0 0,0 0 0,0 1 0,0-1 0,0 1 0,5 7 0,-4-5 0,0 1 0,-1 1 0,-1-1 0,1 1 0,-1 0 0,0 0 0,-1 0 0,0 1 0,2 9 0,0 2 0,-2 1 0,-1-1 0,0 1 0,-1 0 0,-2 0 0,0-1 0,-7 40 0,-2-18 0,-2-2 0,-1 0 0,-2 0 0,-30 58 0,2-23 0,-63 84 0,93-141 0,0 0 0,2 1 0,0 0 0,-13 37 0,15-36 0,7-17 0,0 1 0,1 0 0,-1 1 0,1-1 0,-1 0 0,0 7 0,2-9 0,0-1 0,1 1 0,-1-1 0,0 1 0,0-1 0,1 1 0,-1-1 0,1 1 0,-1-1 0,1 1 0,0-1 0,-1 0 0,1 1 0,0-1 0,0 0 0,0 0 0,0 0 0,0 1 0,0-1 0,1 0 0,-1-1 0,0 1 0,2 1 0,9 5 0,0 0 0,1-1 0,0-1 0,-1 0 0,2 0 0,-1-2 0,0 0 0,26 3 0,8-3 0,57-2 0,-65-2 0,-22 0-341,0-1 0,0 0-1,23-6 1,-14 1-6485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25.1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0 204 24575,'0'0'0,"0"-5"0,0-2 0,0-5 0,0 0 0,0-3 0,0 1 0,0-2 0,0 1 0,0-1 0,0 1 0,0-1 0,0 3 0,0-3 0,0 2 0,0 3 0,0 4-8191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25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91 0 24575,'0'8'0,"-12"264"0,-47 121 0,52-359 0,1 0 0,2 0 0,2 1 0,2 44 0,5-54-1365,2-6-5461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28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24575,'0'0'0,"0"0"0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58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1599 431 24575,'-17'28'0,"-26"32"0,-1 0 0,-83 127 0,-39 59 0,-13 41 0,-188 410 0,-7 328-1327,295-761 1327,40-137 37,-96 336 250,131-446-287,-4 15 0,-6 38 0,13-58 0,0 0 0,1 1 0,0-1 0,1 0 0,0 0 0,5 21 0,0-14 49,0-1-1,1-1 1,1 1 0,1-1 0,13 20-1,6 4 224,36 39 0,102 91-105,-35-59-167,230 152 0,-241-189-115,3-6 0,3-5-1,2-6 1,215 66 0,-179-79-30,2-7 1,2-7 0,244 13 0,137-40 144,-417-13 0,0-5 0,147-36 0,224-106 0,-200 54 0,-161 59 71,382-128 819,-425 134-810,-3-5 0,94-56 0,-140 68-88,-1-3 0,-1-2 0,-2-2 0,-2-3 0,48-53 0,-50 43 8,-2-1 0,-3-3 0,-2-1 0,-2-1 0,-3-2 0,25-67 0,-26 44 0,-3-2 0,-3-2 0,-5 1 0,10-104 0,-19 73 0,-8-157 0,-15 66 0,-54-272 0,-103-194 0,17 261 0,121 340 0,-2 2 0,-4 2 0,-58-77 0,56 93 0,-1 2 0,-3 2 0,-1 2 0,-61-45 0,25 31-76,-2 4 0,-2 4 0,-3 4 0,-123-48 0,36 31-277,-258-58 0,-45 28 1097,-247 10-3918,-482 57-1275,1153 28 4802,-197 6-855,84 4 6926,-40 20-4687,86-11-1784,-209 24 389,2-1-2049,226-27-5119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2:59.1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3045 877 24575,'0'-18'0,"0"-40"0,-12-100 0,9 139 0,-4-24 0,-22-77 0,25 106 0,-2 0 0,0 1 0,0 0 0,-1 0 0,-1 0 0,0 1 0,-1 0 0,0 0 0,-15-14 0,-5 1 0,-2 1 0,0 1 0,-1 2 0,-1 1 0,-1 2 0,-66-26 0,19 16 0,-1 3 0,-85-13 0,64 18 0,0 5 0,-1 4 0,0 5 0,-164 10 0,157 8 0,0 4 0,-200 55 0,254-52 0,1 1 0,1 4 0,0 1 0,3 3 0,0 2 0,2 3 0,-49 40 0,47-28 0,2 2 0,3 2 0,-64 84 0,84-94 0,0 1 0,3 1 0,2 2 0,1 0 0,-28 86 0,46-118 0,0 1 0,1-1 0,1 1 0,0 0 0,0 0 0,1 0 0,0-1 0,1 1 0,1 0 0,4 17 0,-1-13 0,0 0 0,1 0 0,1-1 0,1 0 0,0 0 0,17 22 0,1-5 0,1-1 0,2-1 0,1-2 0,2-1 0,42 29 0,248 139 0,18-26 0,-232-117 0,-31-15 0,389 201 0,-376-185 0,-2 3 0,157 133 0,-217-164 0,-2 2 0,0 0 0,-2 2 0,-1 0 0,22 39 0,-36-53 0,-1 0 0,-1 1 0,0 1 0,-1-1 0,0 1 0,-2 0 0,0 0 0,-1 1 0,-1-1 0,0 1 0,-1 0 0,-3 34 0,-4-21 0,0 0 0,-3 0 0,0 0 0,-2-1 0,-1-1 0,-1 0 0,-32 51 0,-3-10 0,-96 110 0,83-112 0,-3-3 0,-129 102 0,135-125 0,-2-3 0,-2-2 0,-1-3 0,-73 28 0,85-42 0,0-3 0,0-1 0,-97 14 0,115-26 0,0-2 0,0-1 0,0-2 0,1 0 0,-1-3 0,0-1 0,-46-12 0,34 2 0,1-2 0,0-1 0,2-2 0,0-2 0,1-2 0,1-2 0,2-2 0,1-1 0,1-1 0,1-3 0,2 0 0,1-2 0,-33-49 0,-78-148 0,109 172 0,16 31 288,-10-20-1941,24 39-5173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02.0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806 26 24575,'0'-1'0,"-1"-1"0,1 1 0,-1 0 0,1-1 0,-1 1 0,0 0 0,1 0 0,-1 0 0,0 0 0,0 0 0,0 0 0,0 0 0,0 0 0,-2-1 0,1 1 0,0-1 0,0 2 0,-1-1 0,1 0 0,0 0 0,-1 1 0,1-1 0,-1 1 0,1 0 0,-1 0 0,1 0 0,-1 0 0,1 0 0,-1 0 0,1 1 0,0-1 0,-1 1 0,1 0 0,-1 0 0,-3 1 0,-6 4 0,0 1 0,-19 13 0,11-6 0,-28 15 0,2 3 0,-69 63 0,87-69 0,2 2 0,0 2 0,2 0 0,-36 60 0,22-19 0,-57 147 0,0 87 0,76-229 0,3 2 0,-8 106 0,21-135 0,3-1 0,1 1 0,2-1 0,3 0 0,12 51 0,-12-76 0,0 0 0,2-1 0,1 0 0,1 0 0,1-1 0,0 0 0,2-1 0,23 29 0,-27-38 0,1 0 0,0-1 0,1-1 0,0 0 0,0 0 0,1-1 0,0-1 0,0 1 0,1-2 0,0 0 0,0-1 0,1 0 0,0-1 0,-1 0 0,24 2 0,-16-5 0,1 0 0,-1-2 0,1-1 0,-1 0 0,0-2 0,0 0 0,0-1 0,0-1 0,19-9 0,2-3 0,-2-2 0,0-2 0,48-34 0,-31 14 0,-2-3 0,-1-3 0,-3-1 0,-2-3 0,-2-2 0,-3-2 0,38-63 0,-38 47 0,-4-2 0,-3-1 0,-3-2 0,-4-1 0,35-138 0,-55 170 0,-1-1 0,1-52 0,-9 75 0,-1 0 0,-1 1 0,-1-1 0,-1 1 0,-1 0 0,-9-28 0,9 41 0,0 1 0,-1-1 0,0 1 0,0 0 0,-1 0 0,0 1 0,-1-1 0,0 1 0,0 1 0,-1 0 0,0 0 0,0 0 0,-1 1 0,0 0 0,-18-9 0,-6-1 0,-2 2 0,1 1 0,-44-9 0,5 4 0,-1 3 0,-1 3 0,1 3 0,-2 4 0,1 3 0,0 3 0,0 4 0,0 3 0,-129 30 0,183-33-227,1 1-1,0 1 1,1 1-1,-1 0 1,-29 18-1,29-11-6598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02.9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1568 27 24575,'-18'-1'0,"-31"-8"0,20 3 0,-43-4 0,15 9 0,1 3 0,0 1 0,0 4 0,-59 13 0,34 0 0,1 4 0,-85 36 0,79-21 0,1 4 0,3 3 0,1 4 0,2 4 0,4 3 0,-125 119 0,199-175 0,-1 0 0,1 1 0,0-1 0,-1 1 0,1-1 0,0 1 0,0-1 0,0 1 0,0 0 0,-1 1 0,8-1 0,12-5 0,635-200-313,25-7-17,-508 178 330,-141 29 0,0 1 0,0 1 0,52 6 0,-72-4 0,-1 0 0,1 1 0,-1 0 0,1 0 0,-1 1 0,0 0 0,0 0 0,0 1 0,-1 0 0,1 1 0,-1-1 0,0 1 0,0 1 0,-1-1 0,1 1 0,-1 1 0,-1-1 0,1 1 0,-1 0 0,0 0 0,0 0 0,-1 1 0,0 0 0,4 13 0,-1 2 0,-2 0 0,0 0 0,-2 0 0,-1 1 0,0-1 0,-2 1 0,-1-1 0,-1 1 0,0-1 0,-12 44 0,-1-11 0,-3-1 0,-2-1 0,-35 67 0,11-40-70,-4-2 0,-3-1 0,-82 95-1,-213 186-209,227-251 280,-6-6 0,-4-5 0,-155 87 0,267-174 0,-70 43 0,-2-5 0,-98 37 0,183-83 30,0-1 0,0 0 1,0 0-1,0 0 0,0 0 0,-1 0 0,1-1 0,0 0 0,-1 0 0,1 0 0,0-1 0,-1 1 1,1-1-1,0 0 0,0 0 0,0 0 0,0-1 0,0 0 0,-7-3 0,8 2 2,-1 0 0,1 0-1,-1 0 1,1 0 0,0-1-1,0 1 1,1-1 0,-1 0-1,1 0 1,0 0 0,0 0-1,0 0 1,0 0 0,1-1 0,0 1-1,0 0 1,0-1 0,-1-6-1,2 4-31,0 1 0,0-1 0,0 1 0,1-1 0,0 1 0,0 0 0,0-1 0,1 1 0,0 0 0,0 0 0,6-10 0,-3 7 0,1 0 0,0 0 0,1 0 0,0 1 0,0 0 0,13-10 0,-1 3 0,0 1 0,1 2 0,0 0 0,1 1 0,39-15 0,-32 17 0,0 2 0,0 1 0,0 1 0,1 1 0,-1 1 0,1 2 0,0 1 0,0 1 0,0 2 0,35 7 0,30 12 0,154 56 0,-232-73 0,157 57 0,182 62 0,8-22 0,-259-80 0,161 13 0,-187-30 0,0-4 0,142-17 0,-148 5 0,-1-4 0,-1-2 0,-1-4 0,0-2 0,101-51 0,-90 33-1365,-14 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2:44.2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24575,'5'0'0,"12"0"0,7 0 0,21 0 0,12 0 0,1 0 0,-3 0 0,-7 0 0,-6 0 0,-6 0 0,-3 0 0,-3 0 0,-1 0 0,-1 0 0,-4 0-8191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33:03.6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1 580 24575,'18'0'0,"556"25"-218,-187-4-26,450-14-909,1-29 43,464-2 89,1570-19-1420,-1292-44 2441,1207-175 0,-1558 140 0,-517 85 3,-498 28 61,318 1 6056,-530 8-6217,0 0-1,1 0 1,-1-1-1,1 1 1,-1-1-1,0 1 1,1-1-1,-1 0 1,0 1-1,0-1 1,1-1-1,-1 1 0,4-3 1,3-2-6729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37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24575,'1495'2'-8191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49.6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54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24575,'0'0'0,"0"0"0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59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478 1 24575,'-6'17'0,"-218"667"0,156-455 0,32-111 0,-64 231 0,86-283 0,2 1 0,4 0 0,-1 93 0,12 70 0,-3-228-124,0 0 0,0 0 0,0 0 0,1 1 0,-1-1 0,1 0-1,-1 0 1,1 0 0,0 0 0,0 2 0,6 7-6702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52.8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5:53.7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24575,'0'0'-8191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2.6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1 206 24575,'0'-1'0,"0"0"0,0 0 0,0 1 0,0-1 0,0 0 0,0 0 0,0 0 0,0 1 0,0-1 0,0 0 0,1 0 0,-1 1 0,0-1 0,1 0 0,-1 0 0,0 1 0,1-1 0,-1 0 0,1 1 0,-1-1 0,2 0 0,14-8 0,0 0 0,1 2 0,22-8 0,-2 2 0,43-17 0,1 3 0,2 4 0,0 4 0,129-14 0,-189 31 0,-1 1 0,1 1 0,0 1 0,-1 1 0,1 1 0,-1 1 0,0 1 0,0 1 0,37 14 0,-49-15 0,0 0 0,-1 0 0,1 0 0,-1 2 0,0-1 0,-1 1 0,0 0 0,0 0 0,0 1 0,-1 1 0,0-1 0,-1 1 0,1 0 0,-2 0 0,1 1 0,-2 0 0,1 0 0,-1 0 0,-1 0 0,0 0 0,0 1 0,1 12 0,-2-1 0,-1 0 0,-2-1 0,0 1 0,-1 0 0,-1 0 0,-1-1 0,-1 1 0,-1-1 0,-1 0 0,0-1 0,-13 23 0,3-10 0,-1-1 0,-2-1 0,-1 0 0,-2-2 0,-47 49 0,-56 35 0,110-101 0,0-1 0,-1 0 0,0-2 0,0 0 0,-1-1 0,-30 9 0,-47 13 0,93-30-124,1 1 0,-1 0 0,1 0 0,-1 0 0,1 0 0,0 0-1,-1 0 1,1 0 0,0 0 0,-2 3 0,-2 2-6702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3.1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1363 0 24575,'-4'1'0,"0"-1"0,0 1 0,0 0 0,0 0 0,0 1 0,0-1 0,0 1 0,1 0 0,-1 0 0,1 0 0,-1 0 0,-3 4 0,-39 36 0,45-41 0,-184 211 0,136-152 0,-120 156 0,-233 397 0,223-291 0,29 13 0,121-256 0,4 1 0,3 1 0,3 0 0,-13 148 0,31-207 0,0 1 0,1-1 0,2 1 0,0-1 0,1 1 0,2-1 0,8 28 0,-9-40 0,-1-1 0,1-1 0,1 1 0,0 0 0,0-1 0,0 0 0,1 0 0,1-1 0,-1 1 0,1-1 0,0-1 0,1 0 0,-1 0 0,1 0 0,0-1 0,1 0 0,0 0 0,-1-1 0,14 5 0,6-2-273,0-1 0,1-1 0,-1-1 0,33-1 0,-5-1-6553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5T07:26:03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170 35 24575,'3'0'0,"1"0"0,-1 0 0,0-1 0,1 1 0,-1-1 0,0 0 0,0 0 0,1 0 0,-1 0 0,0-1 0,5-2 0,18-7 0,-5 7 0,1 1 0,0 0 0,27 2 0,-40 1 0,1 0 0,-1 1 0,0 0 0,0 1 0,0 0 0,0 0 0,-1 1 0,1 0 0,-1 0 0,13 8 0,-16-7 0,0 1 0,0-1 0,-1 1 0,1 0 0,-1 0 0,-1 0 0,1 1 0,-1-1 0,0 1 0,0 0 0,0 0 0,-1 0 0,0 1 0,0-1 0,0 0 0,-1 1 0,0-1 0,0 11 0,0 4 0,-1-1 0,-1 0 0,-1 0 0,-8 36 0,-5-1 0,-2-1 0,-2-1 0,-31 60 0,-91 144 0,60-129 0,31-50 0,-41 86 0,72-108 0,15-42 0,-1-1 0,-8 19 0,12-31 0,1-1 0,-1 1 0,1 0 0,0 0 0,-1-1 0,1 1 0,0 0 0,-1 0 0,1 0 0,0 0 0,0-1 0,0 1 0,-1 0 0,1 0 0,0 0 0,0 0 0,1 0 0,-1-1 0,0 1 0,0 0 0,0 0 0,0 0 0,1 0 0,-1-1 0,0 1 0,1 0 0,-1 0 0,1 0 0,-1-1 0,1 1 0,-1 0 0,1-1 0,-1 1 0,1 0 0,0-1 0,-1 1 0,1-1 0,0 1 0,-1-1 0,1 1 0,0-1 0,0 0 0,0 1 0,-1-1 0,1 0 0,0 0 0,0 0 0,0 1 0,0-1 0,0 0 0,1 0 0,5 0 0,0 1 0,0-1 0,0 0 0,1-1 0,7-1 0,44-11 0,0-4 0,107-44 0,-55 18 0,-50 20-1365,-35 14-5461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2a763626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262a76362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5C0022D-472E-4BFC-9586-AED31C1B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142A3E8-1A3B-09F1-A450-F14EDF0C07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E3AAF0C2-F930-C943-8764-59BA148E0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8DC65AD4-DCE5-9589-6E51-0CB290EEB2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66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C42998B-815E-19DE-D1F4-34DAC75C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EB5B5DEB-79E6-E9BE-3416-447136FED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F65326CA-340E-13C3-6AE7-FE43D8595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2D5FB229-CE4A-3014-DFD1-D41579FC47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64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B91C53F-429F-0632-06A5-E7871E38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f8fb86c9_0_567:notes">
            <a:extLst>
              <a:ext uri="{FF2B5EF4-FFF2-40B4-BE49-F238E27FC236}">
                <a16:creationId xmlns:a16="http://schemas.microsoft.com/office/drawing/2014/main" id="{8D0127D1-7321-13FB-D208-655A18367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3f8fb86c9_0_567:notes">
            <a:extLst>
              <a:ext uri="{FF2B5EF4-FFF2-40B4-BE49-F238E27FC236}">
                <a16:creationId xmlns:a16="http://schemas.microsoft.com/office/drawing/2014/main" id="{A6C02FD2-2D3F-326C-CBA4-315BDAE36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73f8fb86c9_0_567:notes">
            <a:extLst>
              <a:ext uri="{FF2B5EF4-FFF2-40B4-BE49-F238E27FC236}">
                <a16:creationId xmlns:a16="http://schemas.microsoft.com/office/drawing/2014/main" id="{B64D01DE-F3C3-BFFB-B771-3100DD7A2C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69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46951e7b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2646951e7b1_0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g2646951e7b1_0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511d5260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26511d5260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6511d5260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46951e7b1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646951e7b1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2646951e7b1_0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46951e7b1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646951e7b1_0_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2646951e7b1_0_6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46951e7b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2646951e7b1_0_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2646951e7b1_0_6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511d526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6511d52606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g26511d52606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511d5260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26511d52606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26511d52606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511d52606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26511d52606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26511d52606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511d5260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6511d52606_0_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26511d52606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511d52606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6511d52606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g26511d52606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511d5260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6511d52606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26511d52606_0_3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511d5260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26511d52606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26511d5260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511d5260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6511d52606_0_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g26511d52606_0_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6511d5260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26511d52606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g26511d5260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511d52606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6511d52606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g26511d52606_0_4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511d5260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26511d52606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g26511d52606_0_4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326C3FA-9C44-01DA-28FE-C308ED62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4CC1611D-91BD-8B8E-FAB8-81CA73916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CF5E692D-A1AF-529A-E315-4BBD1F114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DFDDE272-86A5-A58A-29C9-DC1BDB2650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981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6511d52606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26511d52606_0_4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26511d52606_0_4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511d52606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26511d52606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g26511d52606_0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511d52606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6511d52606_0_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26511d52606_0_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511d52606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26511d52606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26511d52606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511d52606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26511d52606_0_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26511d52606_0_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511d5260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6511d52606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9" name="Google Shape;589;g26511d52606_0_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511d52606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6511d52606_0_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6" name="Google Shape;596;g26511d52606_0_5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6511d52606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26511d52606_0_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g26511d52606_0_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511d5260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26511d52606_0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26511d52606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6511d5260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g26511d52606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g26511d52606_0_5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9597566-6FD1-1B5B-A5CC-CB3A298E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31929879-AC1E-46F8-AB66-DE5263611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78B7CA02-1452-CDE7-90BD-F0A4EAC92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7A0043EE-0FC2-D0CA-01CA-6CADF44B78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28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511d5260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26511d52606_0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g26511d52606_0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511d5260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6511d52606_0_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26511d52606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73f8fb86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73f8fb86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g273f8fb86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3f8fb86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273f8fb86c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g273f8fb86c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3f8fb86c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273f8fb86c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g273f8fb86c9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73f8fb86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273f8fb86c9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0" name="Google Shape;690;g273f8fb86c9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3f8fb86c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73f8fb86c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g273f8fb86c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3f8fb86c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273f8fb86c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g273f8fb86c9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73f8fb86c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273f8fb86c9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g273f8fb86c9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3f8fb86c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73f8fb86c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g273f8fb86c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5E3752-7E43-3C3E-2AF4-ED584BFE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95D0AEC1-5606-CAA9-B068-CB427945A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F18B81C6-982A-944C-5B64-667631884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E32D7A45-AF8F-B2A2-4386-53EF8AB684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7789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73f8fb86c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273f8fb86c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g273f8fb86c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73f8fb86c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g273f8fb86c9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" name="Google Shape;824;g273f8fb86c9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73f8fb86c9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73f8fb86c9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273f8fb86c9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3f8fb86c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273f8fb86c9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0" name="Google Shape;860;g273f8fb86c9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73f8fb86c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73f8fb86c9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g273f8fb86c9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3f8fb86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273f8fb86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1" name="Google Shape;881;g273f8fb86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73f8fb86c9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73f8fb86c9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273f8fb86c9_0_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26088ecf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26088ecf5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26088ecf5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C7698CA-97B8-FB9C-6515-6512B29C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46951e7b1_0_407:notes">
            <a:extLst>
              <a:ext uri="{FF2B5EF4-FFF2-40B4-BE49-F238E27FC236}">
                <a16:creationId xmlns:a16="http://schemas.microsoft.com/office/drawing/2014/main" id="{C5B3AFD0-39E9-6232-92B4-941EE56D5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46951e7b1_0_407:notes">
            <a:extLst>
              <a:ext uri="{FF2B5EF4-FFF2-40B4-BE49-F238E27FC236}">
                <a16:creationId xmlns:a16="http://schemas.microsoft.com/office/drawing/2014/main" id="{4AE3FFFD-B362-BD44-C545-B8EA1C738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646951e7b1_0_407:notes">
            <a:extLst>
              <a:ext uri="{FF2B5EF4-FFF2-40B4-BE49-F238E27FC236}">
                <a16:creationId xmlns:a16="http://schemas.microsoft.com/office/drawing/2014/main" id="{00D9D7BC-D4E3-1DF5-EAA2-D090EA2EA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6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2d0dac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aa2d0dac6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example from Vic Nalwa's book. On the left is a photograph of a sculpture by Henry Moore, and on the right is an artist’s sketch of the sculpture. With just a few strokes, the artist is able to convey essential information about the sculpture — its three-dimensional structure, its shading, its highlights, and so on. From this example, we can see that edges, even when sparse in an image, are capable of conveying vital visual information.</a:t>
            </a:r>
            <a:endParaRPr dirty="0"/>
          </a:p>
        </p:txBody>
      </p:sp>
      <p:sp>
        <p:nvSpPr>
          <p:cNvPr id="208" name="Google Shape;208;g2aa2d0dac6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5462C1-4793-D743-FAD6-A1A12706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11d52606_0_12:notes">
            <a:extLst>
              <a:ext uri="{FF2B5EF4-FFF2-40B4-BE49-F238E27FC236}">
                <a16:creationId xmlns:a16="http://schemas.microsoft.com/office/drawing/2014/main" id="{0D3FD88C-215B-38B8-2465-744B470D6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6511d52606_0_12:notes">
            <a:extLst>
              <a:ext uri="{FF2B5EF4-FFF2-40B4-BE49-F238E27FC236}">
                <a16:creationId xmlns:a16="http://schemas.microsoft.com/office/drawing/2014/main" id="{1FD1AC5E-6650-DF76-7BE7-9A6F2C183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6511d52606_0_12:notes">
            <a:extLst>
              <a:ext uri="{FF2B5EF4-FFF2-40B4-BE49-F238E27FC236}">
                <a16:creationId xmlns:a16="http://schemas.microsoft.com/office/drawing/2014/main" id="{A3DAF91B-74E0-18E6-4619-4EAB63EBB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89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01" name="Google Shape;101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1" name="Google Shape;111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4" name="Google Shape;114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7" name="Google Shape;117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3" name="Google Shape;123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6" name="Google Shape;126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511d52606_0_184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26511d52606_0_184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26511d52606_0_184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g26511d52606_0_184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26511d52606_0_184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11d52606_0_185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26511d52606_0_185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g26511d52606_0_185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6511d52606_0_185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5: Canny, Hough - Edge Line detection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elaakash123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caddison.com/how-the-canny-edge-detector-works/" TargetMode="External"/><Relationship Id="rId2" Type="http://schemas.openxmlformats.org/officeDocument/2006/relationships/hyperlink" Target="https://www.cse.iitd.ac.in/~pkalra/col783-2017/canny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data-science/canny-edge-detection-step-by-step-in-python-computer-vision-b49c3a2d8123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82.png"/><Relationship Id="rId26" Type="http://schemas.openxmlformats.org/officeDocument/2006/relationships/image" Target="../media/image86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90.png"/><Relationship Id="rId42" Type="http://schemas.openxmlformats.org/officeDocument/2006/relationships/image" Target="../media/image93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29" Type="http://schemas.openxmlformats.org/officeDocument/2006/relationships/customXml" Target="../ink/ink14.xml"/><Relationship Id="rId41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customXml" Target="../ink/ink5.xml"/><Relationship Id="rId24" Type="http://schemas.openxmlformats.org/officeDocument/2006/relationships/image" Target="../media/image85.png"/><Relationship Id="rId32" Type="http://schemas.openxmlformats.org/officeDocument/2006/relationships/image" Target="../media/image89.png"/><Relationship Id="rId37" Type="http://schemas.openxmlformats.org/officeDocument/2006/relationships/customXml" Target="../ink/ink18.xml"/><Relationship Id="rId40" Type="http://schemas.openxmlformats.org/officeDocument/2006/relationships/customXml" Target="../ink/ink20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87.png"/><Relationship Id="rId36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75.png"/><Relationship Id="rId9" Type="http://schemas.openxmlformats.org/officeDocument/2006/relationships/customXml" Target="../ink/ink4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Relationship Id="rId27" Type="http://schemas.openxmlformats.org/officeDocument/2006/relationships/customXml" Target="../ink/ink13.xml"/><Relationship Id="rId30" Type="http://schemas.openxmlformats.org/officeDocument/2006/relationships/image" Target="../media/image88.png"/><Relationship Id="rId35" Type="http://schemas.openxmlformats.org/officeDocument/2006/relationships/customXml" Target="../ink/ink17.xml"/><Relationship Id="rId8" Type="http://schemas.openxmlformats.org/officeDocument/2006/relationships/image" Target="../media/image77.png"/><Relationship Id="rId3" Type="http://schemas.openxmlformats.org/officeDocument/2006/relationships/customXml" Target="../ink/ink1.xml"/><Relationship Id="rId12" Type="http://schemas.openxmlformats.org/officeDocument/2006/relationships/image" Target="../media/image7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.png"/><Relationship Id="rId21" Type="http://schemas.openxmlformats.org/officeDocument/2006/relationships/image" Target="../media/image108.png"/><Relationship Id="rId42" Type="http://schemas.openxmlformats.org/officeDocument/2006/relationships/customXml" Target="../ink/ink42.xml"/><Relationship Id="rId63" Type="http://schemas.openxmlformats.org/officeDocument/2006/relationships/image" Target="../media/image128.png"/><Relationship Id="rId84" Type="http://schemas.openxmlformats.org/officeDocument/2006/relationships/customXml" Target="../ink/ink63.xml"/><Relationship Id="rId16" Type="http://schemas.openxmlformats.org/officeDocument/2006/relationships/customXml" Target="../ink/ink29.xml"/><Relationship Id="rId107" Type="http://schemas.openxmlformats.org/officeDocument/2006/relationships/customXml" Target="../ink/ink75.xml"/><Relationship Id="rId11" Type="http://schemas.openxmlformats.org/officeDocument/2006/relationships/image" Target="../media/image103.png"/><Relationship Id="rId32" Type="http://schemas.openxmlformats.org/officeDocument/2006/relationships/customXml" Target="../ink/ink37.xml"/><Relationship Id="rId37" Type="http://schemas.openxmlformats.org/officeDocument/2006/relationships/image" Target="../media/image115.png"/><Relationship Id="rId53" Type="http://schemas.openxmlformats.org/officeDocument/2006/relationships/image" Target="../media/image123.png"/><Relationship Id="rId58" Type="http://schemas.openxmlformats.org/officeDocument/2006/relationships/customXml" Target="../ink/ink50.xml"/><Relationship Id="rId74" Type="http://schemas.openxmlformats.org/officeDocument/2006/relationships/customXml" Target="../ink/ink58.xml"/><Relationship Id="rId79" Type="http://schemas.openxmlformats.org/officeDocument/2006/relationships/image" Target="../media/image136.png"/><Relationship Id="rId102" Type="http://schemas.openxmlformats.org/officeDocument/2006/relationships/image" Target="../media/image147.png"/><Relationship Id="rId123" Type="http://schemas.openxmlformats.org/officeDocument/2006/relationships/image" Target="../media/image157.png"/><Relationship Id="rId128" Type="http://schemas.openxmlformats.org/officeDocument/2006/relationships/image" Target="../media/image159.png"/><Relationship Id="rId5" Type="http://schemas.openxmlformats.org/officeDocument/2006/relationships/image" Target="../media/image100.png"/><Relationship Id="rId90" Type="http://schemas.openxmlformats.org/officeDocument/2006/relationships/customXml" Target="../ink/ink66.xml"/><Relationship Id="rId95" Type="http://schemas.openxmlformats.org/officeDocument/2006/relationships/customXml" Target="../ink/ink69.xml"/><Relationship Id="rId22" Type="http://schemas.openxmlformats.org/officeDocument/2006/relationships/customXml" Target="../ink/ink32.xml"/><Relationship Id="rId27" Type="http://schemas.openxmlformats.org/officeDocument/2006/relationships/image" Target="../media/image111.png"/><Relationship Id="rId43" Type="http://schemas.openxmlformats.org/officeDocument/2006/relationships/image" Target="../media/image118.png"/><Relationship Id="rId48" Type="http://schemas.openxmlformats.org/officeDocument/2006/relationships/customXml" Target="../ink/ink45.xml"/><Relationship Id="rId64" Type="http://schemas.openxmlformats.org/officeDocument/2006/relationships/customXml" Target="../ink/ink53.xml"/><Relationship Id="rId69" Type="http://schemas.openxmlformats.org/officeDocument/2006/relationships/image" Target="../media/image131.png"/><Relationship Id="rId113" Type="http://schemas.openxmlformats.org/officeDocument/2006/relationships/image" Target="../media/image152.png"/><Relationship Id="rId118" Type="http://schemas.openxmlformats.org/officeDocument/2006/relationships/customXml" Target="../ink/ink81.xml"/><Relationship Id="rId134" Type="http://schemas.openxmlformats.org/officeDocument/2006/relationships/image" Target="../media/image162.png"/><Relationship Id="rId80" Type="http://schemas.openxmlformats.org/officeDocument/2006/relationships/customXml" Target="../ink/ink61.xml"/><Relationship Id="rId85" Type="http://schemas.openxmlformats.org/officeDocument/2006/relationships/image" Target="../media/image139.png"/><Relationship Id="rId12" Type="http://schemas.openxmlformats.org/officeDocument/2006/relationships/customXml" Target="../ink/ink27.xml"/><Relationship Id="rId17" Type="http://schemas.openxmlformats.org/officeDocument/2006/relationships/image" Target="../media/image106.png"/><Relationship Id="rId33" Type="http://schemas.openxmlformats.org/officeDocument/2006/relationships/image" Target="../media/image75.png"/><Relationship Id="rId38" Type="http://schemas.openxmlformats.org/officeDocument/2006/relationships/customXml" Target="../ink/ink40.xml"/><Relationship Id="rId59" Type="http://schemas.openxmlformats.org/officeDocument/2006/relationships/image" Target="../media/image126.png"/><Relationship Id="rId103" Type="http://schemas.openxmlformats.org/officeDocument/2006/relationships/customXml" Target="../ink/ink73.xml"/><Relationship Id="rId108" Type="http://schemas.openxmlformats.org/officeDocument/2006/relationships/image" Target="../media/image150.png"/><Relationship Id="rId124" Type="http://schemas.openxmlformats.org/officeDocument/2006/relationships/customXml" Target="../ink/ink84.xml"/><Relationship Id="rId129" Type="http://schemas.openxmlformats.org/officeDocument/2006/relationships/customXml" Target="../ink/ink87.xml"/><Relationship Id="rId54" Type="http://schemas.openxmlformats.org/officeDocument/2006/relationships/customXml" Target="../ink/ink48.xml"/><Relationship Id="rId70" Type="http://schemas.openxmlformats.org/officeDocument/2006/relationships/customXml" Target="../ink/ink56.xml"/><Relationship Id="rId75" Type="http://schemas.openxmlformats.org/officeDocument/2006/relationships/image" Target="../media/image134.png"/><Relationship Id="rId91" Type="http://schemas.openxmlformats.org/officeDocument/2006/relationships/image" Target="../media/image142.png"/><Relationship Id="rId9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23" Type="http://schemas.openxmlformats.org/officeDocument/2006/relationships/image" Target="../media/image109.png"/><Relationship Id="rId28" Type="http://schemas.openxmlformats.org/officeDocument/2006/relationships/customXml" Target="../ink/ink35.xml"/><Relationship Id="rId49" Type="http://schemas.openxmlformats.org/officeDocument/2006/relationships/image" Target="../media/image121.png"/><Relationship Id="rId114" Type="http://schemas.openxmlformats.org/officeDocument/2006/relationships/customXml" Target="../ink/ink79.xml"/><Relationship Id="rId119" Type="http://schemas.openxmlformats.org/officeDocument/2006/relationships/image" Target="../media/image155.png"/><Relationship Id="rId44" Type="http://schemas.openxmlformats.org/officeDocument/2006/relationships/customXml" Target="../ink/ink43.xml"/><Relationship Id="rId60" Type="http://schemas.openxmlformats.org/officeDocument/2006/relationships/customXml" Target="../ink/ink51.xml"/><Relationship Id="rId65" Type="http://schemas.openxmlformats.org/officeDocument/2006/relationships/image" Target="../media/image129.png"/><Relationship Id="rId81" Type="http://schemas.openxmlformats.org/officeDocument/2006/relationships/image" Target="../media/image137.png"/><Relationship Id="rId86" Type="http://schemas.openxmlformats.org/officeDocument/2006/relationships/customXml" Target="../ink/ink64.xml"/><Relationship Id="rId130" Type="http://schemas.openxmlformats.org/officeDocument/2006/relationships/image" Target="../media/image160.png"/><Relationship Id="rId135" Type="http://schemas.openxmlformats.org/officeDocument/2006/relationships/customXml" Target="../ink/ink90.xml"/><Relationship Id="rId13" Type="http://schemas.openxmlformats.org/officeDocument/2006/relationships/image" Target="../media/image104.png"/><Relationship Id="rId18" Type="http://schemas.openxmlformats.org/officeDocument/2006/relationships/customXml" Target="../ink/ink30.xml"/><Relationship Id="rId39" Type="http://schemas.openxmlformats.org/officeDocument/2006/relationships/image" Target="../media/image116.png"/><Relationship Id="rId109" Type="http://schemas.openxmlformats.org/officeDocument/2006/relationships/customXml" Target="../ink/ink76.xml"/><Relationship Id="rId34" Type="http://schemas.openxmlformats.org/officeDocument/2006/relationships/customXml" Target="../ink/ink38.xml"/><Relationship Id="rId50" Type="http://schemas.openxmlformats.org/officeDocument/2006/relationships/customXml" Target="../ink/ink46.xml"/><Relationship Id="rId55" Type="http://schemas.openxmlformats.org/officeDocument/2006/relationships/image" Target="../media/image124.png"/><Relationship Id="rId76" Type="http://schemas.openxmlformats.org/officeDocument/2006/relationships/customXml" Target="../ink/ink59.xml"/><Relationship Id="rId97" Type="http://schemas.openxmlformats.org/officeDocument/2006/relationships/customXml" Target="../ink/ink70.xml"/><Relationship Id="rId104" Type="http://schemas.openxmlformats.org/officeDocument/2006/relationships/image" Target="../media/image148.png"/><Relationship Id="rId120" Type="http://schemas.openxmlformats.org/officeDocument/2006/relationships/customXml" Target="../ink/ink82.xml"/><Relationship Id="rId125" Type="http://schemas.openxmlformats.org/officeDocument/2006/relationships/image" Target="../media/image158.png"/><Relationship Id="rId7" Type="http://schemas.openxmlformats.org/officeDocument/2006/relationships/image" Target="../media/image101.png"/><Relationship Id="rId71" Type="http://schemas.openxmlformats.org/officeDocument/2006/relationships/image" Target="../media/image132.png"/><Relationship Id="rId92" Type="http://schemas.openxmlformats.org/officeDocument/2006/relationships/customXml" Target="../ink/ink67.xml"/><Relationship Id="rId2" Type="http://schemas.openxmlformats.org/officeDocument/2006/relationships/customXml" Target="../ink/ink22.xml"/><Relationship Id="rId29" Type="http://schemas.openxmlformats.org/officeDocument/2006/relationships/image" Target="../media/image112.png"/><Relationship Id="rId24" Type="http://schemas.openxmlformats.org/officeDocument/2006/relationships/customXml" Target="../ink/ink33.xml"/><Relationship Id="rId40" Type="http://schemas.openxmlformats.org/officeDocument/2006/relationships/customXml" Target="../ink/ink41.xml"/><Relationship Id="rId45" Type="http://schemas.openxmlformats.org/officeDocument/2006/relationships/image" Target="../media/image119.png"/><Relationship Id="rId66" Type="http://schemas.openxmlformats.org/officeDocument/2006/relationships/customXml" Target="../ink/ink54.xml"/><Relationship Id="rId87" Type="http://schemas.openxmlformats.org/officeDocument/2006/relationships/image" Target="../media/image140.png"/><Relationship Id="rId110" Type="http://schemas.openxmlformats.org/officeDocument/2006/relationships/customXml" Target="../ink/ink77.xml"/><Relationship Id="rId115" Type="http://schemas.openxmlformats.org/officeDocument/2006/relationships/image" Target="../media/image153.png"/><Relationship Id="rId131" Type="http://schemas.openxmlformats.org/officeDocument/2006/relationships/customXml" Target="../ink/ink88.xml"/><Relationship Id="rId136" Type="http://schemas.openxmlformats.org/officeDocument/2006/relationships/image" Target="../media/image163.png"/><Relationship Id="rId61" Type="http://schemas.openxmlformats.org/officeDocument/2006/relationships/image" Target="../media/image127.png"/><Relationship Id="rId82" Type="http://schemas.openxmlformats.org/officeDocument/2006/relationships/customXml" Target="../ink/ink62.xml"/><Relationship Id="rId19" Type="http://schemas.openxmlformats.org/officeDocument/2006/relationships/image" Target="../media/image107.png"/><Relationship Id="rId14" Type="http://schemas.openxmlformats.org/officeDocument/2006/relationships/customXml" Target="../ink/ink28.xml"/><Relationship Id="rId30" Type="http://schemas.openxmlformats.org/officeDocument/2006/relationships/customXml" Target="../ink/ink36.xml"/><Relationship Id="rId35" Type="http://schemas.openxmlformats.org/officeDocument/2006/relationships/image" Target="../media/image114.png"/><Relationship Id="rId56" Type="http://schemas.openxmlformats.org/officeDocument/2006/relationships/customXml" Target="../ink/ink49.xml"/><Relationship Id="rId77" Type="http://schemas.openxmlformats.org/officeDocument/2006/relationships/image" Target="../media/image135.png"/><Relationship Id="rId100" Type="http://schemas.openxmlformats.org/officeDocument/2006/relationships/image" Target="../media/image146.png"/><Relationship Id="rId105" Type="http://schemas.openxmlformats.org/officeDocument/2006/relationships/customXml" Target="../ink/ink74.xml"/><Relationship Id="rId126" Type="http://schemas.openxmlformats.org/officeDocument/2006/relationships/customXml" Target="../ink/ink85.xml"/><Relationship Id="rId8" Type="http://schemas.openxmlformats.org/officeDocument/2006/relationships/customXml" Target="../ink/ink25.xml"/><Relationship Id="rId51" Type="http://schemas.openxmlformats.org/officeDocument/2006/relationships/image" Target="../media/image122.png"/><Relationship Id="rId72" Type="http://schemas.openxmlformats.org/officeDocument/2006/relationships/customXml" Target="../ink/ink57.xml"/><Relationship Id="rId93" Type="http://schemas.openxmlformats.org/officeDocument/2006/relationships/image" Target="../media/image143.png"/><Relationship Id="rId98" Type="http://schemas.openxmlformats.org/officeDocument/2006/relationships/image" Target="../media/image145.png"/><Relationship Id="rId121" Type="http://schemas.openxmlformats.org/officeDocument/2006/relationships/image" Target="../media/image156.png"/><Relationship Id="rId3" Type="http://schemas.openxmlformats.org/officeDocument/2006/relationships/image" Target="../media/image99.png"/><Relationship Id="rId25" Type="http://schemas.openxmlformats.org/officeDocument/2006/relationships/image" Target="../media/image110.png"/><Relationship Id="rId46" Type="http://schemas.openxmlformats.org/officeDocument/2006/relationships/customXml" Target="../ink/ink44.xml"/><Relationship Id="rId67" Type="http://schemas.openxmlformats.org/officeDocument/2006/relationships/image" Target="../media/image130.png"/><Relationship Id="rId116" Type="http://schemas.openxmlformats.org/officeDocument/2006/relationships/customXml" Target="../ink/ink80.xml"/><Relationship Id="rId20" Type="http://schemas.openxmlformats.org/officeDocument/2006/relationships/customXml" Target="../ink/ink31.xml"/><Relationship Id="rId41" Type="http://schemas.openxmlformats.org/officeDocument/2006/relationships/image" Target="../media/image117.png"/><Relationship Id="rId62" Type="http://schemas.openxmlformats.org/officeDocument/2006/relationships/customXml" Target="../ink/ink52.xml"/><Relationship Id="rId83" Type="http://schemas.openxmlformats.org/officeDocument/2006/relationships/image" Target="../media/image138.png"/><Relationship Id="rId88" Type="http://schemas.openxmlformats.org/officeDocument/2006/relationships/customXml" Target="../ink/ink65.xml"/><Relationship Id="rId111" Type="http://schemas.openxmlformats.org/officeDocument/2006/relationships/image" Target="../media/image151.png"/><Relationship Id="rId132" Type="http://schemas.openxmlformats.org/officeDocument/2006/relationships/image" Target="../media/image161.png"/><Relationship Id="rId15" Type="http://schemas.openxmlformats.org/officeDocument/2006/relationships/image" Target="../media/image105.png"/><Relationship Id="rId36" Type="http://schemas.openxmlformats.org/officeDocument/2006/relationships/customXml" Target="../ink/ink39.xml"/><Relationship Id="rId57" Type="http://schemas.openxmlformats.org/officeDocument/2006/relationships/image" Target="../media/image125.png"/><Relationship Id="rId106" Type="http://schemas.openxmlformats.org/officeDocument/2006/relationships/image" Target="../media/image149.png"/><Relationship Id="rId127" Type="http://schemas.openxmlformats.org/officeDocument/2006/relationships/customXml" Target="../ink/ink86.xml"/><Relationship Id="rId10" Type="http://schemas.openxmlformats.org/officeDocument/2006/relationships/customXml" Target="../ink/ink26.xml"/><Relationship Id="rId31" Type="http://schemas.openxmlformats.org/officeDocument/2006/relationships/image" Target="../media/image113.png"/><Relationship Id="rId52" Type="http://schemas.openxmlformats.org/officeDocument/2006/relationships/customXml" Target="../ink/ink47.xml"/><Relationship Id="rId73" Type="http://schemas.openxmlformats.org/officeDocument/2006/relationships/image" Target="../media/image133.png"/><Relationship Id="rId78" Type="http://schemas.openxmlformats.org/officeDocument/2006/relationships/customXml" Target="../ink/ink60.xml"/><Relationship Id="rId94" Type="http://schemas.openxmlformats.org/officeDocument/2006/relationships/customXml" Target="../ink/ink68.xml"/><Relationship Id="rId99" Type="http://schemas.openxmlformats.org/officeDocument/2006/relationships/customXml" Target="../ink/ink71.xml"/><Relationship Id="rId101" Type="http://schemas.openxmlformats.org/officeDocument/2006/relationships/customXml" Target="../ink/ink72.xml"/><Relationship Id="rId122" Type="http://schemas.openxmlformats.org/officeDocument/2006/relationships/customXml" Target="../ink/ink83.xml"/><Relationship Id="rId4" Type="http://schemas.openxmlformats.org/officeDocument/2006/relationships/customXml" Target="../ink/ink23.xml"/><Relationship Id="rId9" Type="http://schemas.openxmlformats.org/officeDocument/2006/relationships/image" Target="../media/image102.png"/><Relationship Id="rId26" Type="http://schemas.openxmlformats.org/officeDocument/2006/relationships/customXml" Target="../ink/ink34.xml"/><Relationship Id="rId47" Type="http://schemas.openxmlformats.org/officeDocument/2006/relationships/image" Target="../media/image120.png"/><Relationship Id="rId68" Type="http://schemas.openxmlformats.org/officeDocument/2006/relationships/customXml" Target="../ink/ink55.xml"/><Relationship Id="rId89" Type="http://schemas.openxmlformats.org/officeDocument/2006/relationships/image" Target="../media/image141.png"/><Relationship Id="rId112" Type="http://schemas.openxmlformats.org/officeDocument/2006/relationships/customXml" Target="../ink/ink78.xml"/><Relationship Id="rId133" Type="http://schemas.openxmlformats.org/officeDocument/2006/relationships/customXml" Target="../ink/ink89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3.png"/><Relationship Id="rId117" Type="http://schemas.openxmlformats.org/officeDocument/2006/relationships/image" Target="../media/image216.png"/><Relationship Id="rId21" Type="http://schemas.openxmlformats.org/officeDocument/2006/relationships/customXml" Target="../ink/ink102.xml"/><Relationship Id="rId42" Type="http://schemas.openxmlformats.org/officeDocument/2006/relationships/customXml" Target="../ink/ink113.xml"/><Relationship Id="rId47" Type="http://schemas.openxmlformats.org/officeDocument/2006/relationships/image" Target="../media/image183.png"/><Relationship Id="rId63" Type="http://schemas.openxmlformats.org/officeDocument/2006/relationships/image" Target="../media/image190.png"/><Relationship Id="rId68" Type="http://schemas.openxmlformats.org/officeDocument/2006/relationships/customXml" Target="../ink/ink127.xml"/><Relationship Id="rId84" Type="http://schemas.openxmlformats.org/officeDocument/2006/relationships/customXml" Target="../ink/ink135.xml"/><Relationship Id="rId89" Type="http://schemas.openxmlformats.org/officeDocument/2006/relationships/image" Target="../media/image203.png"/><Relationship Id="rId112" Type="http://schemas.openxmlformats.org/officeDocument/2006/relationships/image" Target="../media/image214.png"/><Relationship Id="rId16" Type="http://schemas.openxmlformats.org/officeDocument/2006/relationships/image" Target="../media/image168.png"/><Relationship Id="rId107" Type="http://schemas.openxmlformats.org/officeDocument/2006/relationships/customXml" Target="../ink/ink147.xml"/><Relationship Id="rId11" Type="http://schemas.openxmlformats.org/officeDocument/2006/relationships/customXml" Target="../ink/ink97.xml"/><Relationship Id="rId32" Type="http://schemas.openxmlformats.org/officeDocument/2006/relationships/image" Target="../media/image176.png"/><Relationship Id="rId37" Type="http://schemas.openxmlformats.org/officeDocument/2006/relationships/image" Target="../media/image178.png"/><Relationship Id="rId53" Type="http://schemas.openxmlformats.org/officeDocument/2006/relationships/customXml" Target="../ink/ink119.xml"/><Relationship Id="rId58" Type="http://schemas.openxmlformats.org/officeDocument/2006/relationships/image" Target="../media/image188.png"/><Relationship Id="rId74" Type="http://schemas.openxmlformats.org/officeDocument/2006/relationships/customXml" Target="../ink/ink130.xml"/><Relationship Id="rId79" Type="http://schemas.openxmlformats.org/officeDocument/2006/relationships/image" Target="../media/image198.png"/><Relationship Id="rId102" Type="http://schemas.openxmlformats.org/officeDocument/2006/relationships/customXml" Target="../ink/ink144.xml"/><Relationship Id="rId5" Type="http://schemas.openxmlformats.org/officeDocument/2006/relationships/image" Target="../media/image75.png"/><Relationship Id="rId90" Type="http://schemas.openxmlformats.org/officeDocument/2006/relationships/customXml" Target="../ink/ink138.xml"/><Relationship Id="rId95" Type="http://schemas.openxmlformats.org/officeDocument/2006/relationships/image" Target="../media/image206.png"/><Relationship Id="rId22" Type="http://schemas.openxmlformats.org/officeDocument/2006/relationships/image" Target="../media/image171.png"/><Relationship Id="rId27" Type="http://schemas.openxmlformats.org/officeDocument/2006/relationships/customXml" Target="../ink/ink105.xml"/><Relationship Id="rId43" Type="http://schemas.openxmlformats.org/officeDocument/2006/relationships/image" Target="../media/image181.png"/><Relationship Id="rId48" Type="http://schemas.openxmlformats.org/officeDocument/2006/relationships/customXml" Target="../ink/ink116.xml"/><Relationship Id="rId64" Type="http://schemas.openxmlformats.org/officeDocument/2006/relationships/customXml" Target="../ink/ink125.xml"/><Relationship Id="rId69" Type="http://schemas.openxmlformats.org/officeDocument/2006/relationships/image" Target="../media/image193.png"/><Relationship Id="rId113" Type="http://schemas.openxmlformats.org/officeDocument/2006/relationships/customXml" Target="../ink/ink150.xml"/><Relationship Id="rId118" Type="http://schemas.openxmlformats.org/officeDocument/2006/relationships/customXml" Target="../ink/ink153.xml"/><Relationship Id="rId80" Type="http://schemas.openxmlformats.org/officeDocument/2006/relationships/customXml" Target="../ink/ink133.xml"/><Relationship Id="rId85" Type="http://schemas.openxmlformats.org/officeDocument/2006/relationships/image" Target="../media/image201.png"/><Relationship Id="rId12" Type="http://schemas.openxmlformats.org/officeDocument/2006/relationships/image" Target="../media/image166.png"/><Relationship Id="rId17" Type="http://schemas.openxmlformats.org/officeDocument/2006/relationships/customXml" Target="../ink/ink100.xml"/><Relationship Id="rId33" Type="http://schemas.openxmlformats.org/officeDocument/2006/relationships/customXml" Target="../ink/ink108.xml"/><Relationship Id="rId38" Type="http://schemas.openxmlformats.org/officeDocument/2006/relationships/customXml" Target="../ink/ink111.xml"/><Relationship Id="rId59" Type="http://schemas.openxmlformats.org/officeDocument/2006/relationships/customXml" Target="../ink/ink122.xml"/><Relationship Id="rId103" Type="http://schemas.openxmlformats.org/officeDocument/2006/relationships/customXml" Target="../ink/ink145.xml"/><Relationship Id="rId108" Type="http://schemas.openxmlformats.org/officeDocument/2006/relationships/image" Target="../media/image212.png"/><Relationship Id="rId54" Type="http://schemas.openxmlformats.org/officeDocument/2006/relationships/image" Target="../media/image186.png"/><Relationship Id="rId70" Type="http://schemas.openxmlformats.org/officeDocument/2006/relationships/customXml" Target="../ink/ink128.xml"/><Relationship Id="rId75" Type="http://schemas.openxmlformats.org/officeDocument/2006/relationships/image" Target="../media/image196.png"/><Relationship Id="rId91" Type="http://schemas.openxmlformats.org/officeDocument/2006/relationships/image" Target="../media/image204.png"/><Relationship Id="rId96" Type="http://schemas.openxmlformats.org/officeDocument/2006/relationships/customXml" Target="../ink/ink1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23" Type="http://schemas.openxmlformats.org/officeDocument/2006/relationships/customXml" Target="../ink/ink103.xml"/><Relationship Id="rId28" Type="http://schemas.openxmlformats.org/officeDocument/2006/relationships/image" Target="../media/image174.png"/><Relationship Id="rId49" Type="http://schemas.openxmlformats.org/officeDocument/2006/relationships/customXml" Target="../ink/ink117.xml"/><Relationship Id="rId114" Type="http://schemas.openxmlformats.org/officeDocument/2006/relationships/customXml" Target="../ink/ink151.xml"/><Relationship Id="rId119" Type="http://schemas.openxmlformats.org/officeDocument/2006/relationships/image" Target="../media/image217.png"/><Relationship Id="rId44" Type="http://schemas.openxmlformats.org/officeDocument/2006/relationships/customXml" Target="../ink/ink114.xml"/><Relationship Id="rId60" Type="http://schemas.openxmlformats.org/officeDocument/2006/relationships/customXml" Target="../ink/ink123.xml"/><Relationship Id="rId65" Type="http://schemas.openxmlformats.org/officeDocument/2006/relationships/image" Target="../media/image191.png"/><Relationship Id="rId81" Type="http://schemas.openxmlformats.org/officeDocument/2006/relationships/image" Target="../media/image199.png"/><Relationship Id="rId86" Type="http://schemas.openxmlformats.org/officeDocument/2006/relationships/customXml" Target="../ink/ink136.xml"/><Relationship Id="rId4" Type="http://schemas.openxmlformats.org/officeDocument/2006/relationships/customXml" Target="../ink/ink92.xml"/><Relationship Id="rId9" Type="http://schemas.openxmlformats.org/officeDocument/2006/relationships/customXml" Target="../ink/ink95.xml"/><Relationship Id="rId13" Type="http://schemas.openxmlformats.org/officeDocument/2006/relationships/customXml" Target="../ink/ink98.xml"/><Relationship Id="rId18" Type="http://schemas.openxmlformats.org/officeDocument/2006/relationships/image" Target="../media/image169.png"/><Relationship Id="rId39" Type="http://schemas.openxmlformats.org/officeDocument/2006/relationships/image" Target="../media/image179.png"/><Relationship Id="rId109" Type="http://schemas.openxmlformats.org/officeDocument/2006/relationships/customXml" Target="../ink/ink148.xml"/><Relationship Id="rId34" Type="http://schemas.openxmlformats.org/officeDocument/2006/relationships/customXml" Target="../ink/ink109.xml"/><Relationship Id="rId50" Type="http://schemas.openxmlformats.org/officeDocument/2006/relationships/image" Target="../media/image184.png"/><Relationship Id="rId55" Type="http://schemas.openxmlformats.org/officeDocument/2006/relationships/customXml" Target="../ink/ink120.xml"/><Relationship Id="rId76" Type="http://schemas.openxmlformats.org/officeDocument/2006/relationships/customXml" Target="../ink/ink131.xml"/><Relationship Id="rId97" Type="http://schemas.openxmlformats.org/officeDocument/2006/relationships/image" Target="../media/image207.png"/><Relationship Id="rId104" Type="http://schemas.openxmlformats.org/officeDocument/2006/relationships/image" Target="../media/image210.png"/><Relationship Id="rId120" Type="http://schemas.openxmlformats.org/officeDocument/2006/relationships/customXml" Target="../ink/ink154.xml"/><Relationship Id="rId7" Type="http://schemas.openxmlformats.org/officeDocument/2006/relationships/customXml" Target="../ink/ink94.xml"/><Relationship Id="rId71" Type="http://schemas.openxmlformats.org/officeDocument/2006/relationships/image" Target="../media/image194.png"/><Relationship Id="rId92" Type="http://schemas.openxmlformats.org/officeDocument/2006/relationships/customXml" Target="../ink/ink139.xml"/><Relationship Id="rId2" Type="http://schemas.openxmlformats.org/officeDocument/2006/relationships/customXml" Target="../ink/ink91.xml"/><Relationship Id="rId29" Type="http://schemas.openxmlformats.org/officeDocument/2006/relationships/customXml" Target="../ink/ink106.xml"/><Relationship Id="rId24" Type="http://schemas.openxmlformats.org/officeDocument/2006/relationships/image" Target="../media/image172.png"/><Relationship Id="rId40" Type="http://schemas.openxmlformats.org/officeDocument/2006/relationships/customXml" Target="../ink/ink112.xml"/><Relationship Id="rId45" Type="http://schemas.openxmlformats.org/officeDocument/2006/relationships/image" Target="../media/image182.png"/><Relationship Id="rId66" Type="http://schemas.openxmlformats.org/officeDocument/2006/relationships/customXml" Target="../ink/ink126.xml"/><Relationship Id="rId87" Type="http://schemas.openxmlformats.org/officeDocument/2006/relationships/image" Target="../media/image202.png"/><Relationship Id="rId110" Type="http://schemas.openxmlformats.org/officeDocument/2006/relationships/image" Target="../media/image213.png"/><Relationship Id="rId115" Type="http://schemas.openxmlformats.org/officeDocument/2006/relationships/image" Target="../media/image215.png"/><Relationship Id="rId61" Type="http://schemas.openxmlformats.org/officeDocument/2006/relationships/image" Target="../media/image189.png"/><Relationship Id="rId82" Type="http://schemas.openxmlformats.org/officeDocument/2006/relationships/customXml" Target="../ink/ink134.xml"/><Relationship Id="rId19" Type="http://schemas.openxmlformats.org/officeDocument/2006/relationships/customXml" Target="../ink/ink101.xml"/><Relationship Id="rId14" Type="http://schemas.openxmlformats.org/officeDocument/2006/relationships/image" Target="../media/image167.png"/><Relationship Id="rId30" Type="http://schemas.openxmlformats.org/officeDocument/2006/relationships/image" Target="../media/image175.png"/><Relationship Id="rId35" Type="http://schemas.openxmlformats.org/officeDocument/2006/relationships/image" Target="../media/image177.png"/><Relationship Id="rId56" Type="http://schemas.openxmlformats.org/officeDocument/2006/relationships/image" Target="../media/image187.png"/><Relationship Id="rId77" Type="http://schemas.openxmlformats.org/officeDocument/2006/relationships/image" Target="../media/image197.png"/><Relationship Id="rId100" Type="http://schemas.openxmlformats.org/officeDocument/2006/relationships/customXml" Target="../ink/ink143.xml"/><Relationship Id="rId105" Type="http://schemas.openxmlformats.org/officeDocument/2006/relationships/customXml" Target="../ink/ink146.xml"/><Relationship Id="rId8" Type="http://schemas.openxmlformats.org/officeDocument/2006/relationships/image" Target="../media/image165.png"/><Relationship Id="rId51" Type="http://schemas.openxmlformats.org/officeDocument/2006/relationships/customXml" Target="../ink/ink118.xml"/><Relationship Id="rId72" Type="http://schemas.openxmlformats.org/officeDocument/2006/relationships/customXml" Target="../ink/ink129.xml"/><Relationship Id="rId93" Type="http://schemas.openxmlformats.org/officeDocument/2006/relationships/image" Target="../media/image205.png"/><Relationship Id="rId98" Type="http://schemas.openxmlformats.org/officeDocument/2006/relationships/customXml" Target="../ink/ink142.xml"/><Relationship Id="rId121" Type="http://schemas.openxmlformats.org/officeDocument/2006/relationships/image" Target="../media/image218.png"/><Relationship Id="rId3" Type="http://schemas.openxmlformats.org/officeDocument/2006/relationships/image" Target="../media/image164.png"/><Relationship Id="rId25" Type="http://schemas.openxmlformats.org/officeDocument/2006/relationships/customXml" Target="../ink/ink104.xml"/><Relationship Id="rId46" Type="http://schemas.openxmlformats.org/officeDocument/2006/relationships/customXml" Target="../ink/ink115.xml"/><Relationship Id="rId67" Type="http://schemas.openxmlformats.org/officeDocument/2006/relationships/image" Target="../media/image192.png"/><Relationship Id="rId116" Type="http://schemas.openxmlformats.org/officeDocument/2006/relationships/customXml" Target="../ink/ink152.xml"/><Relationship Id="rId20" Type="http://schemas.openxmlformats.org/officeDocument/2006/relationships/image" Target="../media/image170.png"/><Relationship Id="rId41" Type="http://schemas.openxmlformats.org/officeDocument/2006/relationships/image" Target="../media/image180.png"/><Relationship Id="rId62" Type="http://schemas.openxmlformats.org/officeDocument/2006/relationships/customXml" Target="../ink/ink124.xml"/><Relationship Id="rId83" Type="http://schemas.openxmlformats.org/officeDocument/2006/relationships/image" Target="../media/image200.png"/><Relationship Id="rId88" Type="http://schemas.openxmlformats.org/officeDocument/2006/relationships/customXml" Target="../ink/ink137.xml"/><Relationship Id="rId111" Type="http://schemas.openxmlformats.org/officeDocument/2006/relationships/customXml" Target="../ink/ink149.xml"/><Relationship Id="rId15" Type="http://schemas.openxmlformats.org/officeDocument/2006/relationships/customXml" Target="../ink/ink99.xml"/><Relationship Id="rId36" Type="http://schemas.openxmlformats.org/officeDocument/2006/relationships/customXml" Target="../ink/ink110.xml"/><Relationship Id="rId57" Type="http://schemas.openxmlformats.org/officeDocument/2006/relationships/customXml" Target="../ink/ink121.xml"/><Relationship Id="rId106" Type="http://schemas.openxmlformats.org/officeDocument/2006/relationships/image" Target="../media/image211.png"/><Relationship Id="rId10" Type="http://schemas.openxmlformats.org/officeDocument/2006/relationships/customXml" Target="../ink/ink96.xml"/><Relationship Id="rId31" Type="http://schemas.openxmlformats.org/officeDocument/2006/relationships/customXml" Target="../ink/ink107.xml"/><Relationship Id="rId52" Type="http://schemas.openxmlformats.org/officeDocument/2006/relationships/image" Target="../media/image185.png"/><Relationship Id="rId73" Type="http://schemas.openxmlformats.org/officeDocument/2006/relationships/image" Target="../media/image195.png"/><Relationship Id="rId78" Type="http://schemas.openxmlformats.org/officeDocument/2006/relationships/customXml" Target="../ink/ink132.xml"/><Relationship Id="rId94" Type="http://schemas.openxmlformats.org/officeDocument/2006/relationships/customXml" Target="../ink/ink140.xml"/><Relationship Id="rId99" Type="http://schemas.openxmlformats.org/officeDocument/2006/relationships/image" Target="../media/image208.png"/><Relationship Id="rId101" Type="http://schemas.openxmlformats.org/officeDocument/2006/relationships/image" Target="../media/image2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7.xml"/><Relationship Id="rId117" Type="http://schemas.openxmlformats.org/officeDocument/2006/relationships/image" Target="../media/image275.png"/><Relationship Id="rId21" Type="http://schemas.openxmlformats.org/officeDocument/2006/relationships/image" Target="../media/image228.png"/><Relationship Id="rId42" Type="http://schemas.openxmlformats.org/officeDocument/2006/relationships/customXml" Target="../ink/ink175.xml"/><Relationship Id="rId47" Type="http://schemas.openxmlformats.org/officeDocument/2006/relationships/image" Target="../media/image240.png"/><Relationship Id="rId63" Type="http://schemas.openxmlformats.org/officeDocument/2006/relationships/image" Target="../media/image248.png"/><Relationship Id="rId68" Type="http://schemas.openxmlformats.org/officeDocument/2006/relationships/customXml" Target="../ink/ink188.xml"/><Relationship Id="rId84" Type="http://schemas.openxmlformats.org/officeDocument/2006/relationships/customXml" Target="../ink/ink196.xml"/><Relationship Id="rId89" Type="http://schemas.openxmlformats.org/officeDocument/2006/relationships/image" Target="../media/image261.png"/><Relationship Id="rId112" Type="http://schemas.openxmlformats.org/officeDocument/2006/relationships/customXml" Target="../ink/ink210.xml"/><Relationship Id="rId16" Type="http://schemas.openxmlformats.org/officeDocument/2006/relationships/customXml" Target="../ink/ink162.xml"/><Relationship Id="rId107" Type="http://schemas.openxmlformats.org/officeDocument/2006/relationships/image" Target="../media/image270.png"/><Relationship Id="rId11" Type="http://schemas.openxmlformats.org/officeDocument/2006/relationships/image" Target="../media/image223.png"/><Relationship Id="rId32" Type="http://schemas.openxmlformats.org/officeDocument/2006/relationships/customXml" Target="../ink/ink170.xml"/><Relationship Id="rId37" Type="http://schemas.openxmlformats.org/officeDocument/2006/relationships/image" Target="../media/image235.png"/><Relationship Id="rId53" Type="http://schemas.openxmlformats.org/officeDocument/2006/relationships/image" Target="../media/image243.png"/><Relationship Id="rId58" Type="http://schemas.openxmlformats.org/officeDocument/2006/relationships/customXml" Target="../ink/ink183.xml"/><Relationship Id="rId74" Type="http://schemas.openxmlformats.org/officeDocument/2006/relationships/customXml" Target="../ink/ink191.xml"/><Relationship Id="rId79" Type="http://schemas.openxmlformats.org/officeDocument/2006/relationships/image" Target="../media/image256.png"/><Relationship Id="rId102" Type="http://schemas.openxmlformats.org/officeDocument/2006/relationships/customXml" Target="../ink/ink205.xml"/><Relationship Id="rId5" Type="http://schemas.openxmlformats.org/officeDocument/2006/relationships/image" Target="../media/image220.png"/><Relationship Id="rId90" Type="http://schemas.openxmlformats.org/officeDocument/2006/relationships/customXml" Target="../ink/ink199.xml"/><Relationship Id="rId95" Type="http://schemas.openxmlformats.org/officeDocument/2006/relationships/image" Target="../media/image264.png"/><Relationship Id="rId22" Type="http://schemas.openxmlformats.org/officeDocument/2006/relationships/customXml" Target="../ink/ink165.xml"/><Relationship Id="rId27" Type="http://schemas.openxmlformats.org/officeDocument/2006/relationships/image" Target="../media/image75.png"/><Relationship Id="rId43" Type="http://schemas.openxmlformats.org/officeDocument/2006/relationships/image" Target="../media/image238.png"/><Relationship Id="rId48" Type="http://schemas.openxmlformats.org/officeDocument/2006/relationships/customXml" Target="../ink/ink178.xml"/><Relationship Id="rId64" Type="http://schemas.openxmlformats.org/officeDocument/2006/relationships/customXml" Target="../ink/ink186.xml"/><Relationship Id="rId69" Type="http://schemas.openxmlformats.org/officeDocument/2006/relationships/image" Target="../media/image251.png"/><Relationship Id="rId113" Type="http://schemas.openxmlformats.org/officeDocument/2006/relationships/image" Target="../media/image273.png"/><Relationship Id="rId118" Type="http://schemas.openxmlformats.org/officeDocument/2006/relationships/customXml" Target="../ink/ink213.xml"/><Relationship Id="rId80" Type="http://schemas.openxmlformats.org/officeDocument/2006/relationships/customXml" Target="../ink/ink194.xml"/><Relationship Id="rId85" Type="http://schemas.openxmlformats.org/officeDocument/2006/relationships/image" Target="../media/image259.png"/><Relationship Id="rId12" Type="http://schemas.openxmlformats.org/officeDocument/2006/relationships/customXml" Target="../ink/ink160.xml"/><Relationship Id="rId17" Type="http://schemas.openxmlformats.org/officeDocument/2006/relationships/image" Target="../media/image226.png"/><Relationship Id="rId33" Type="http://schemas.openxmlformats.org/officeDocument/2006/relationships/image" Target="../media/image233.png"/><Relationship Id="rId38" Type="http://schemas.openxmlformats.org/officeDocument/2006/relationships/customXml" Target="../ink/ink173.xml"/><Relationship Id="rId59" Type="http://schemas.openxmlformats.org/officeDocument/2006/relationships/image" Target="../media/image246.png"/><Relationship Id="rId103" Type="http://schemas.openxmlformats.org/officeDocument/2006/relationships/image" Target="../media/image268.png"/><Relationship Id="rId108" Type="http://schemas.openxmlformats.org/officeDocument/2006/relationships/customXml" Target="../ink/ink208.xml"/><Relationship Id="rId54" Type="http://schemas.openxmlformats.org/officeDocument/2006/relationships/customXml" Target="../ink/ink181.xml"/><Relationship Id="rId70" Type="http://schemas.openxmlformats.org/officeDocument/2006/relationships/customXml" Target="../ink/ink189.xml"/><Relationship Id="rId75" Type="http://schemas.openxmlformats.org/officeDocument/2006/relationships/image" Target="../media/image254.png"/><Relationship Id="rId91" Type="http://schemas.openxmlformats.org/officeDocument/2006/relationships/image" Target="../media/image262.png"/><Relationship Id="rId96" Type="http://schemas.openxmlformats.org/officeDocument/2006/relationships/customXml" Target="../ink/ink2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7.xml"/><Relationship Id="rId23" Type="http://schemas.openxmlformats.org/officeDocument/2006/relationships/image" Target="../media/image229.png"/><Relationship Id="rId28" Type="http://schemas.openxmlformats.org/officeDocument/2006/relationships/customXml" Target="../ink/ink168.xml"/><Relationship Id="rId49" Type="http://schemas.openxmlformats.org/officeDocument/2006/relationships/image" Target="../media/image241.png"/><Relationship Id="rId114" Type="http://schemas.openxmlformats.org/officeDocument/2006/relationships/customXml" Target="../ink/ink211.xml"/><Relationship Id="rId119" Type="http://schemas.openxmlformats.org/officeDocument/2006/relationships/image" Target="../media/image276.png"/><Relationship Id="rId10" Type="http://schemas.openxmlformats.org/officeDocument/2006/relationships/customXml" Target="../ink/ink159.xml"/><Relationship Id="rId31" Type="http://schemas.openxmlformats.org/officeDocument/2006/relationships/image" Target="../media/image232.png"/><Relationship Id="rId44" Type="http://schemas.openxmlformats.org/officeDocument/2006/relationships/customXml" Target="../ink/ink176.xml"/><Relationship Id="rId52" Type="http://schemas.openxmlformats.org/officeDocument/2006/relationships/customXml" Target="../ink/ink180.xml"/><Relationship Id="rId60" Type="http://schemas.openxmlformats.org/officeDocument/2006/relationships/customXml" Target="../ink/ink184.xml"/><Relationship Id="rId65" Type="http://schemas.openxmlformats.org/officeDocument/2006/relationships/image" Target="../media/image249.png"/><Relationship Id="rId73" Type="http://schemas.openxmlformats.org/officeDocument/2006/relationships/image" Target="../media/image253.png"/><Relationship Id="rId78" Type="http://schemas.openxmlformats.org/officeDocument/2006/relationships/customXml" Target="../ink/ink193.xml"/><Relationship Id="rId81" Type="http://schemas.openxmlformats.org/officeDocument/2006/relationships/image" Target="../media/image257.png"/><Relationship Id="rId86" Type="http://schemas.openxmlformats.org/officeDocument/2006/relationships/customXml" Target="../ink/ink197.xml"/><Relationship Id="rId94" Type="http://schemas.openxmlformats.org/officeDocument/2006/relationships/customXml" Target="../ink/ink201.xml"/><Relationship Id="rId99" Type="http://schemas.openxmlformats.org/officeDocument/2006/relationships/image" Target="../media/image266.png"/><Relationship Id="rId101" Type="http://schemas.openxmlformats.org/officeDocument/2006/relationships/image" Target="../media/image267.png"/><Relationship Id="rId4" Type="http://schemas.openxmlformats.org/officeDocument/2006/relationships/customXml" Target="../ink/ink156.xml"/><Relationship Id="rId9" Type="http://schemas.openxmlformats.org/officeDocument/2006/relationships/image" Target="../media/image222.png"/><Relationship Id="rId13" Type="http://schemas.openxmlformats.org/officeDocument/2006/relationships/image" Target="../media/image224.png"/><Relationship Id="rId18" Type="http://schemas.openxmlformats.org/officeDocument/2006/relationships/customXml" Target="../ink/ink163.xml"/><Relationship Id="rId39" Type="http://schemas.openxmlformats.org/officeDocument/2006/relationships/image" Target="../media/image236.png"/><Relationship Id="rId109" Type="http://schemas.openxmlformats.org/officeDocument/2006/relationships/image" Target="../media/image271.png"/><Relationship Id="rId34" Type="http://schemas.openxmlformats.org/officeDocument/2006/relationships/customXml" Target="../ink/ink171.xml"/><Relationship Id="rId50" Type="http://schemas.openxmlformats.org/officeDocument/2006/relationships/customXml" Target="../ink/ink179.xml"/><Relationship Id="rId55" Type="http://schemas.openxmlformats.org/officeDocument/2006/relationships/image" Target="../media/image244.png"/><Relationship Id="rId76" Type="http://schemas.openxmlformats.org/officeDocument/2006/relationships/customXml" Target="../ink/ink192.xml"/><Relationship Id="rId97" Type="http://schemas.openxmlformats.org/officeDocument/2006/relationships/image" Target="../media/image265.png"/><Relationship Id="rId104" Type="http://schemas.openxmlformats.org/officeDocument/2006/relationships/customXml" Target="../ink/ink206.xml"/><Relationship Id="rId7" Type="http://schemas.openxmlformats.org/officeDocument/2006/relationships/image" Target="../media/image221.png"/><Relationship Id="rId71" Type="http://schemas.openxmlformats.org/officeDocument/2006/relationships/image" Target="../media/image252.png"/><Relationship Id="rId92" Type="http://schemas.openxmlformats.org/officeDocument/2006/relationships/customXml" Target="../ink/ink200.xml"/><Relationship Id="rId2" Type="http://schemas.openxmlformats.org/officeDocument/2006/relationships/customXml" Target="../ink/ink155.xml"/><Relationship Id="rId29" Type="http://schemas.openxmlformats.org/officeDocument/2006/relationships/image" Target="../media/image231.png"/><Relationship Id="rId24" Type="http://schemas.openxmlformats.org/officeDocument/2006/relationships/customXml" Target="../ink/ink166.xml"/><Relationship Id="rId40" Type="http://schemas.openxmlformats.org/officeDocument/2006/relationships/customXml" Target="../ink/ink174.xml"/><Relationship Id="rId45" Type="http://schemas.openxmlformats.org/officeDocument/2006/relationships/image" Target="../media/image239.png"/><Relationship Id="rId66" Type="http://schemas.openxmlformats.org/officeDocument/2006/relationships/customXml" Target="../ink/ink187.xml"/><Relationship Id="rId87" Type="http://schemas.openxmlformats.org/officeDocument/2006/relationships/image" Target="../media/image260.png"/><Relationship Id="rId110" Type="http://schemas.openxmlformats.org/officeDocument/2006/relationships/customXml" Target="../ink/ink209.xml"/><Relationship Id="rId115" Type="http://schemas.openxmlformats.org/officeDocument/2006/relationships/image" Target="../media/image274.png"/><Relationship Id="rId61" Type="http://schemas.openxmlformats.org/officeDocument/2006/relationships/image" Target="../media/image247.png"/><Relationship Id="rId82" Type="http://schemas.openxmlformats.org/officeDocument/2006/relationships/customXml" Target="../ink/ink195.xml"/><Relationship Id="rId19" Type="http://schemas.openxmlformats.org/officeDocument/2006/relationships/image" Target="../media/image227.png"/><Relationship Id="rId14" Type="http://schemas.openxmlformats.org/officeDocument/2006/relationships/customXml" Target="../ink/ink161.xml"/><Relationship Id="rId30" Type="http://schemas.openxmlformats.org/officeDocument/2006/relationships/customXml" Target="../ink/ink169.xml"/><Relationship Id="rId35" Type="http://schemas.openxmlformats.org/officeDocument/2006/relationships/image" Target="../media/image234.png"/><Relationship Id="rId56" Type="http://schemas.openxmlformats.org/officeDocument/2006/relationships/customXml" Target="../ink/ink182.xml"/><Relationship Id="rId77" Type="http://schemas.openxmlformats.org/officeDocument/2006/relationships/image" Target="../media/image255.png"/><Relationship Id="rId100" Type="http://schemas.openxmlformats.org/officeDocument/2006/relationships/customXml" Target="../ink/ink204.xml"/><Relationship Id="rId105" Type="http://schemas.openxmlformats.org/officeDocument/2006/relationships/image" Target="../media/image269.png"/><Relationship Id="rId8" Type="http://schemas.openxmlformats.org/officeDocument/2006/relationships/customXml" Target="../ink/ink158.xml"/><Relationship Id="rId51" Type="http://schemas.openxmlformats.org/officeDocument/2006/relationships/image" Target="../media/image242.png"/><Relationship Id="rId72" Type="http://schemas.openxmlformats.org/officeDocument/2006/relationships/customXml" Target="../ink/ink190.xml"/><Relationship Id="rId93" Type="http://schemas.openxmlformats.org/officeDocument/2006/relationships/image" Target="../media/image263.png"/><Relationship Id="rId98" Type="http://schemas.openxmlformats.org/officeDocument/2006/relationships/customXml" Target="../ink/ink203.xml"/><Relationship Id="rId3" Type="http://schemas.openxmlformats.org/officeDocument/2006/relationships/image" Target="../media/image219.png"/><Relationship Id="rId25" Type="http://schemas.openxmlformats.org/officeDocument/2006/relationships/image" Target="../media/image230.png"/><Relationship Id="rId46" Type="http://schemas.openxmlformats.org/officeDocument/2006/relationships/customXml" Target="../ink/ink177.xml"/><Relationship Id="rId67" Type="http://schemas.openxmlformats.org/officeDocument/2006/relationships/image" Target="../media/image250.png"/><Relationship Id="rId116" Type="http://schemas.openxmlformats.org/officeDocument/2006/relationships/customXml" Target="../ink/ink212.xml"/><Relationship Id="rId20" Type="http://schemas.openxmlformats.org/officeDocument/2006/relationships/customXml" Target="../ink/ink164.xml"/><Relationship Id="rId41" Type="http://schemas.openxmlformats.org/officeDocument/2006/relationships/image" Target="../media/image237.png"/><Relationship Id="rId62" Type="http://schemas.openxmlformats.org/officeDocument/2006/relationships/customXml" Target="../ink/ink185.xml"/><Relationship Id="rId83" Type="http://schemas.openxmlformats.org/officeDocument/2006/relationships/image" Target="../media/image258.png"/><Relationship Id="rId88" Type="http://schemas.openxmlformats.org/officeDocument/2006/relationships/customXml" Target="../ink/ink198.xml"/><Relationship Id="rId111" Type="http://schemas.openxmlformats.org/officeDocument/2006/relationships/image" Target="../media/image272.png"/><Relationship Id="rId15" Type="http://schemas.openxmlformats.org/officeDocument/2006/relationships/image" Target="../media/image225.png"/><Relationship Id="rId36" Type="http://schemas.openxmlformats.org/officeDocument/2006/relationships/customXml" Target="../ink/ink172.xml"/><Relationship Id="rId57" Type="http://schemas.openxmlformats.org/officeDocument/2006/relationships/image" Target="../media/image245.png"/><Relationship Id="rId106" Type="http://schemas.openxmlformats.org/officeDocument/2006/relationships/customXml" Target="../ink/ink207.xml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2.png"/><Relationship Id="rId21" Type="http://schemas.openxmlformats.org/officeDocument/2006/relationships/image" Target="../media/image286.png"/><Relationship Id="rId42" Type="http://schemas.openxmlformats.org/officeDocument/2006/relationships/customXml" Target="../ink/ink234.xml"/><Relationship Id="rId63" Type="http://schemas.openxmlformats.org/officeDocument/2006/relationships/image" Target="../media/image307.png"/><Relationship Id="rId84" Type="http://schemas.openxmlformats.org/officeDocument/2006/relationships/customXml" Target="../ink/ink255.xml"/><Relationship Id="rId16" Type="http://schemas.openxmlformats.org/officeDocument/2006/relationships/customXml" Target="../ink/ink221.xml"/><Relationship Id="rId107" Type="http://schemas.openxmlformats.org/officeDocument/2006/relationships/customXml" Target="../ink/ink267.xml"/><Relationship Id="rId11" Type="http://schemas.openxmlformats.org/officeDocument/2006/relationships/image" Target="../media/image281.png"/><Relationship Id="rId32" Type="http://schemas.openxmlformats.org/officeDocument/2006/relationships/customXml" Target="../ink/ink229.xml"/><Relationship Id="rId37" Type="http://schemas.openxmlformats.org/officeDocument/2006/relationships/image" Target="../media/image294.png"/><Relationship Id="rId53" Type="http://schemas.openxmlformats.org/officeDocument/2006/relationships/image" Target="../media/image302.png"/><Relationship Id="rId58" Type="http://schemas.openxmlformats.org/officeDocument/2006/relationships/customXml" Target="../ink/ink242.xml"/><Relationship Id="rId74" Type="http://schemas.openxmlformats.org/officeDocument/2006/relationships/customXml" Target="../ink/ink250.xml"/><Relationship Id="rId79" Type="http://schemas.openxmlformats.org/officeDocument/2006/relationships/image" Target="../media/image314.png"/><Relationship Id="rId102" Type="http://schemas.openxmlformats.org/officeDocument/2006/relationships/image" Target="../media/image325.png"/><Relationship Id="rId123" Type="http://schemas.openxmlformats.org/officeDocument/2006/relationships/image" Target="../media/image335.png"/><Relationship Id="rId128" Type="http://schemas.openxmlformats.org/officeDocument/2006/relationships/customXml" Target="../ink/ink278.xml"/><Relationship Id="rId5" Type="http://schemas.openxmlformats.org/officeDocument/2006/relationships/image" Target="../media/image278.png"/><Relationship Id="rId90" Type="http://schemas.openxmlformats.org/officeDocument/2006/relationships/customXml" Target="../ink/ink258.xml"/><Relationship Id="rId95" Type="http://schemas.openxmlformats.org/officeDocument/2006/relationships/customXml" Target="../ink/ink261.xml"/><Relationship Id="rId22" Type="http://schemas.openxmlformats.org/officeDocument/2006/relationships/customXml" Target="../ink/ink224.xml"/><Relationship Id="rId27" Type="http://schemas.openxmlformats.org/officeDocument/2006/relationships/image" Target="../media/image289.png"/><Relationship Id="rId43" Type="http://schemas.openxmlformats.org/officeDocument/2006/relationships/image" Target="../media/image297.png"/><Relationship Id="rId48" Type="http://schemas.openxmlformats.org/officeDocument/2006/relationships/customXml" Target="../ink/ink237.xml"/><Relationship Id="rId64" Type="http://schemas.openxmlformats.org/officeDocument/2006/relationships/customXml" Target="../ink/ink245.xml"/><Relationship Id="rId69" Type="http://schemas.openxmlformats.org/officeDocument/2006/relationships/image" Target="../media/image75.png"/><Relationship Id="rId113" Type="http://schemas.openxmlformats.org/officeDocument/2006/relationships/customXml" Target="../ink/ink270.xml"/><Relationship Id="rId118" Type="http://schemas.openxmlformats.org/officeDocument/2006/relationships/customXml" Target="../ink/ink273.xml"/><Relationship Id="rId134" Type="http://schemas.openxmlformats.org/officeDocument/2006/relationships/customXml" Target="../ink/ink281.xml"/><Relationship Id="rId80" Type="http://schemas.openxmlformats.org/officeDocument/2006/relationships/customXml" Target="../ink/ink253.xml"/><Relationship Id="rId85" Type="http://schemas.openxmlformats.org/officeDocument/2006/relationships/image" Target="../media/image317.png"/><Relationship Id="rId12" Type="http://schemas.openxmlformats.org/officeDocument/2006/relationships/customXml" Target="../ink/ink219.xml"/><Relationship Id="rId17" Type="http://schemas.openxmlformats.org/officeDocument/2006/relationships/image" Target="../media/image284.png"/><Relationship Id="rId33" Type="http://schemas.openxmlformats.org/officeDocument/2006/relationships/image" Target="../media/image292.png"/><Relationship Id="rId38" Type="http://schemas.openxmlformats.org/officeDocument/2006/relationships/customXml" Target="../ink/ink232.xml"/><Relationship Id="rId59" Type="http://schemas.openxmlformats.org/officeDocument/2006/relationships/image" Target="../media/image305.png"/><Relationship Id="rId103" Type="http://schemas.openxmlformats.org/officeDocument/2006/relationships/customXml" Target="../ink/ink265.xml"/><Relationship Id="rId108" Type="http://schemas.openxmlformats.org/officeDocument/2006/relationships/image" Target="../media/image328.png"/><Relationship Id="rId124" Type="http://schemas.openxmlformats.org/officeDocument/2006/relationships/customXml" Target="../ink/ink276.xml"/><Relationship Id="rId129" Type="http://schemas.openxmlformats.org/officeDocument/2006/relationships/image" Target="../media/image338.png"/><Relationship Id="rId54" Type="http://schemas.openxmlformats.org/officeDocument/2006/relationships/customXml" Target="../ink/ink240.xml"/><Relationship Id="rId70" Type="http://schemas.openxmlformats.org/officeDocument/2006/relationships/customXml" Target="../ink/ink248.xml"/><Relationship Id="rId75" Type="http://schemas.openxmlformats.org/officeDocument/2006/relationships/image" Target="../media/image312.png"/><Relationship Id="rId91" Type="http://schemas.openxmlformats.org/officeDocument/2006/relationships/image" Target="../media/image320.png"/><Relationship Id="rId96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6.xml"/><Relationship Id="rId23" Type="http://schemas.openxmlformats.org/officeDocument/2006/relationships/image" Target="../media/image287.png"/><Relationship Id="rId28" Type="http://schemas.openxmlformats.org/officeDocument/2006/relationships/customXml" Target="../ink/ink227.xml"/><Relationship Id="rId49" Type="http://schemas.openxmlformats.org/officeDocument/2006/relationships/image" Target="../media/image300.png"/><Relationship Id="rId114" Type="http://schemas.openxmlformats.org/officeDocument/2006/relationships/customXml" Target="../ink/ink271.xml"/><Relationship Id="rId119" Type="http://schemas.openxmlformats.org/officeDocument/2006/relationships/image" Target="../media/image333.png"/><Relationship Id="rId44" Type="http://schemas.openxmlformats.org/officeDocument/2006/relationships/customXml" Target="../ink/ink235.xml"/><Relationship Id="rId60" Type="http://schemas.openxmlformats.org/officeDocument/2006/relationships/customXml" Target="../ink/ink243.xml"/><Relationship Id="rId65" Type="http://schemas.openxmlformats.org/officeDocument/2006/relationships/image" Target="../media/image308.png"/><Relationship Id="rId81" Type="http://schemas.openxmlformats.org/officeDocument/2006/relationships/image" Target="../media/image315.png"/><Relationship Id="rId86" Type="http://schemas.openxmlformats.org/officeDocument/2006/relationships/customXml" Target="../ink/ink256.xml"/><Relationship Id="rId130" Type="http://schemas.openxmlformats.org/officeDocument/2006/relationships/customXml" Target="../ink/ink279.xml"/><Relationship Id="rId135" Type="http://schemas.openxmlformats.org/officeDocument/2006/relationships/image" Target="../media/image341.png"/><Relationship Id="rId13" Type="http://schemas.openxmlformats.org/officeDocument/2006/relationships/image" Target="../media/image282.png"/><Relationship Id="rId18" Type="http://schemas.openxmlformats.org/officeDocument/2006/relationships/customXml" Target="../ink/ink222.xml"/><Relationship Id="rId39" Type="http://schemas.openxmlformats.org/officeDocument/2006/relationships/image" Target="../media/image295.png"/><Relationship Id="rId109" Type="http://schemas.openxmlformats.org/officeDocument/2006/relationships/customXml" Target="../ink/ink268.xml"/><Relationship Id="rId34" Type="http://schemas.openxmlformats.org/officeDocument/2006/relationships/customXml" Target="../ink/ink230.xml"/><Relationship Id="rId50" Type="http://schemas.openxmlformats.org/officeDocument/2006/relationships/customXml" Target="../ink/ink238.xml"/><Relationship Id="rId55" Type="http://schemas.openxmlformats.org/officeDocument/2006/relationships/image" Target="../media/image303.png"/><Relationship Id="rId76" Type="http://schemas.openxmlformats.org/officeDocument/2006/relationships/customXml" Target="../ink/ink251.xml"/><Relationship Id="rId97" Type="http://schemas.openxmlformats.org/officeDocument/2006/relationships/customXml" Target="../ink/ink262.xml"/><Relationship Id="rId104" Type="http://schemas.openxmlformats.org/officeDocument/2006/relationships/image" Target="../media/image326.png"/><Relationship Id="rId120" Type="http://schemas.openxmlformats.org/officeDocument/2006/relationships/customXml" Target="../ink/ink274.xml"/><Relationship Id="rId125" Type="http://schemas.openxmlformats.org/officeDocument/2006/relationships/image" Target="../media/image336.png"/><Relationship Id="rId7" Type="http://schemas.openxmlformats.org/officeDocument/2006/relationships/image" Target="../media/image279.png"/><Relationship Id="rId71" Type="http://schemas.openxmlformats.org/officeDocument/2006/relationships/image" Target="../media/image310.png"/><Relationship Id="rId92" Type="http://schemas.openxmlformats.org/officeDocument/2006/relationships/customXml" Target="../ink/ink259.xml"/><Relationship Id="rId2" Type="http://schemas.openxmlformats.org/officeDocument/2006/relationships/customXml" Target="../ink/ink214.xml"/><Relationship Id="rId29" Type="http://schemas.openxmlformats.org/officeDocument/2006/relationships/image" Target="../media/image290.png"/><Relationship Id="rId24" Type="http://schemas.openxmlformats.org/officeDocument/2006/relationships/customXml" Target="../ink/ink225.xml"/><Relationship Id="rId40" Type="http://schemas.openxmlformats.org/officeDocument/2006/relationships/customXml" Target="../ink/ink233.xml"/><Relationship Id="rId45" Type="http://schemas.openxmlformats.org/officeDocument/2006/relationships/image" Target="../media/image298.png"/><Relationship Id="rId66" Type="http://schemas.openxmlformats.org/officeDocument/2006/relationships/customXml" Target="../ink/ink246.xml"/><Relationship Id="rId87" Type="http://schemas.openxmlformats.org/officeDocument/2006/relationships/image" Target="../media/image318.png"/><Relationship Id="rId110" Type="http://schemas.openxmlformats.org/officeDocument/2006/relationships/image" Target="../media/image329.png"/><Relationship Id="rId115" Type="http://schemas.openxmlformats.org/officeDocument/2006/relationships/image" Target="../media/image331.png"/><Relationship Id="rId131" Type="http://schemas.openxmlformats.org/officeDocument/2006/relationships/image" Target="../media/image339.png"/><Relationship Id="rId136" Type="http://schemas.openxmlformats.org/officeDocument/2006/relationships/customXml" Target="../ink/ink282.xml"/><Relationship Id="rId61" Type="http://schemas.openxmlformats.org/officeDocument/2006/relationships/image" Target="../media/image306.png"/><Relationship Id="rId82" Type="http://schemas.openxmlformats.org/officeDocument/2006/relationships/customXml" Target="../ink/ink254.xml"/><Relationship Id="rId19" Type="http://schemas.openxmlformats.org/officeDocument/2006/relationships/image" Target="../media/image285.png"/><Relationship Id="rId14" Type="http://schemas.openxmlformats.org/officeDocument/2006/relationships/customXml" Target="../ink/ink220.xml"/><Relationship Id="rId30" Type="http://schemas.openxmlformats.org/officeDocument/2006/relationships/customXml" Target="../ink/ink228.xml"/><Relationship Id="rId35" Type="http://schemas.openxmlformats.org/officeDocument/2006/relationships/image" Target="../media/image293.png"/><Relationship Id="rId56" Type="http://schemas.openxmlformats.org/officeDocument/2006/relationships/customXml" Target="../ink/ink241.xml"/><Relationship Id="rId77" Type="http://schemas.openxmlformats.org/officeDocument/2006/relationships/image" Target="../media/image313.png"/><Relationship Id="rId100" Type="http://schemas.openxmlformats.org/officeDocument/2006/relationships/image" Target="../media/image324.png"/><Relationship Id="rId105" Type="http://schemas.openxmlformats.org/officeDocument/2006/relationships/customXml" Target="../ink/ink266.xml"/><Relationship Id="rId126" Type="http://schemas.openxmlformats.org/officeDocument/2006/relationships/customXml" Target="../ink/ink277.xml"/><Relationship Id="rId8" Type="http://schemas.openxmlformats.org/officeDocument/2006/relationships/customXml" Target="../ink/ink217.xml"/><Relationship Id="rId51" Type="http://schemas.openxmlformats.org/officeDocument/2006/relationships/image" Target="../media/image301.png"/><Relationship Id="rId72" Type="http://schemas.openxmlformats.org/officeDocument/2006/relationships/customXml" Target="../ink/ink249.xml"/><Relationship Id="rId93" Type="http://schemas.openxmlformats.org/officeDocument/2006/relationships/image" Target="../media/image321.png"/><Relationship Id="rId98" Type="http://schemas.openxmlformats.org/officeDocument/2006/relationships/image" Target="../media/image323.png"/><Relationship Id="rId121" Type="http://schemas.openxmlformats.org/officeDocument/2006/relationships/image" Target="../media/image334.png"/><Relationship Id="rId3" Type="http://schemas.openxmlformats.org/officeDocument/2006/relationships/image" Target="../media/image277.png"/><Relationship Id="rId25" Type="http://schemas.openxmlformats.org/officeDocument/2006/relationships/image" Target="../media/image288.png"/><Relationship Id="rId46" Type="http://schemas.openxmlformats.org/officeDocument/2006/relationships/customXml" Target="../ink/ink236.xml"/><Relationship Id="rId67" Type="http://schemas.openxmlformats.org/officeDocument/2006/relationships/image" Target="../media/image309.png"/><Relationship Id="rId116" Type="http://schemas.openxmlformats.org/officeDocument/2006/relationships/customXml" Target="../ink/ink272.xml"/><Relationship Id="rId137" Type="http://schemas.openxmlformats.org/officeDocument/2006/relationships/image" Target="../media/image342.png"/><Relationship Id="rId20" Type="http://schemas.openxmlformats.org/officeDocument/2006/relationships/customXml" Target="../ink/ink223.xml"/><Relationship Id="rId41" Type="http://schemas.openxmlformats.org/officeDocument/2006/relationships/image" Target="../media/image296.png"/><Relationship Id="rId62" Type="http://schemas.openxmlformats.org/officeDocument/2006/relationships/customXml" Target="../ink/ink244.xml"/><Relationship Id="rId83" Type="http://schemas.openxmlformats.org/officeDocument/2006/relationships/image" Target="../media/image316.png"/><Relationship Id="rId88" Type="http://schemas.openxmlformats.org/officeDocument/2006/relationships/customXml" Target="../ink/ink257.xml"/><Relationship Id="rId111" Type="http://schemas.openxmlformats.org/officeDocument/2006/relationships/customXml" Target="../ink/ink269.xml"/><Relationship Id="rId132" Type="http://schemas.openxmlformats.org/officeDocument/2006/relationships/customXml" Target="../ink/ink280.xml"/><Relationship Id="rId15" Type="http://schemas.openxmlformats.org/officeDocument/2006/relationships/image" Target="../media/image283.png"/><Relationship Id="rId36" Type="http://schemas.openxmlformats.org/officeDocument/2006/relationships/customXml" Target="../ink/ink231.xml"/><Relationship Id="rId57" Type="http://schemas.openxmlformats.org/officeDocument/2006/relationships/image" Target="../media/image304.png"/><Relationship Id="rId106" Type="http://schemas.openxmlformats.org/officeDocument/2006/relationships/image" Target="../media/image327.png"/><Relationship Id="rId127" Type="http://schemas.openxmlformats.org/officeDocument/2006/relationships/image" Target="../media/image337.png"/><Relationship Id="rId10" Type="http://schemas.openxmlformats.org/officeDocument/2006/relationships/customXml" Target="../ink/ink218.xml"/><Relationship Id="rId31" Type="http://schemas.openxmlformats.org/officeDocument/2006/relationships/image" Target="../media/image291.png"/><Relationship Id="rId52" Type="http://schemas.openxmlformats.org/officeDocument/2006/relationships/customXml" Target="../ink/ink239.xml"/><Relationship Id="rId73" Type="http://schemas.openxmlformats.org/officeDocument/2006/relationships/image" Target="../media/image311.png"/><Relationship Id="rId78" Type="http://schemas.openxmlformats.org/officeDocument/2006/relationships/customXml" Target="../ink/ink252.xml"/><Relationship Id="rId94" Type="http://schemas.openxmlformats.org/officeDocument/2006/relationships/customXml" Target="../ink/ink260.xml"/><Relationship Id="rId99" Type="http://schemas.openxmlformats.org/officeDocument/2006/relationships/customXml" Target="../ink/ink263.xml"/><Relationship Id="rId101" Type="http://schemas.openxmlformats.org/officeDocument/2006/relationships/customXml" Target="../ink/ink264.xml"/><Relationship Id="rId122" Type="http://schemas.openxmlformats.org/officeDocument/2006/relationships/customXml" Target="../ink/ink275.xml"/><Relationship Id="rId4" Type="http://schemas.openxmlformats.org/officeDocument/2006/relationships/customXml" Target="../ink/ink215.xml"/><Relationship Id="rId9" Type="http://schemas.openxmlformats.org/officeDocument/2006/relationships/image" Target="../media/image280.png"/><Relationship Id="rId26" Type="http://schemas.openxmlformats.org/officeDocument/2006/relationships/customXml" Target="../ink/ink226.xml"/><Relationship Id="rId47" Type="http://schemas.openxmlformats.org/officeDocument/2006/relationships/image" Target="../media/image299.png"/><Relationship Id="rId68" Type="http://schemas.openxmlformats.org/officeDocument/2006/relationships/customXml" Target="../ink/ink247.xml"/><Relationship Id="rId89" Type="http://schemas.openxmlformats.org/officeDocument/2006/relationships/image" Target="../media/image319.png"/><Relationship Id="rId112" Type="http://schemas.openxmlformats.org/officeDocument/2006/relationships/image" Target="../media/image330.png"/><Relationship Id="rId133" Type="http://schemas.openxmlformats.org/officeDocument/2006/relationships/image" Target="../media/image340.png"/></Relationships>
</file>

<file path=ppt/slides/_rels/slide7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5.xml"/><Relationship Id="rId21" Type="http://schemas.openxmlformats.org/officeDocument/2006/relationships/image" Target="../media/image202.png"/><Relationship Id="rId42" Type="http://schemas.openxmlformats.org/officeDocument/2006/relationships/customXml" Target="../ink/ink303.xml"/><Relationship Id="rId47" Type="http://schemas.openxmlformats.org/officeDocument/2006/relationships/image" Target="../media/image364.png"/><Relationship Id="rId63" Type="http://schemas.openxmlformats.org/officeDocument/2006/relationships/image" Target="../media/image371.png"/><Relationship Id="rId68" Type="http://schemas.openxmlformats.org/officeDocument/2006/relationships/customXml" Target="../ink/ink316.xml"/><Relationship Id="rId84" Type="http://schemas.openxmlformats.org/officeDocument/2006/relationships/customXml" Target="../ink/ink324.xml"/><Relationship Id="rId89" Type="http://schemas.openxmlformats.org/officeDocument/2006/relationships/image" Target="../media/image384.png"/><Relationship Id="rId16" Type="http://schemas.openxmlformats.org/officeDocument/2006/relationships/customXml" Target="../ink/ink290.xml"/><Relationship Id="rId11" Type="http://schemas.openxmlformats.org/officeDocument/2006/relationships/image" Target="../media/image347.png"/><Relationship Id="rId32" Type="http://schemas.openxmlformats.org/officeDocument/2006/relationships/customXml" Target="../ink/ink298.xml"/><Relationship Id="rId37" Type="http://schemas.openxmlformats.org/officeDocument/2006/relationships/image" Target="../media/image359.png"/><Relationship Id="rId53" Type="http://schemas.openxmlformats.org/officeDocument/2006/relationships/image" Target="../media/image366.png"/><Relationship Id="rId58" Type="http://schemas.openxmlformats.org/officeDocument/2006/relationships/customXml" Target="../ink/ink311.xml"/><Relationship Id="rId74" Type="http://schemas.openxmlformats.org/officeDocument/2006/relationships/customXml" Target="../ink/ink319.xml"/><Relationship Id="rId79" Type="http://schemas.openxmlformats.org/officeDocument/2006/relationships/image" Target="../media/image379.png"/><Relationship Id="rId5" Type="http://schemas.openxmlformats.org/officeDocument/2006/relationships/image" Target="../media/image344.png"/><Relationship Id="rId90" Type="http://schemas.openxmlformats.org/officeDocument/2006/relationships/customXml" Target="../ink/ink327.xml"/><Relationship Id="rId95" Type="http://schemas.openxmlformats.org/officeDocument/2006/relationships/image" Target="../media/image387.png"/><Relationship Id="rId22" Type="http://schemas.openxmlformats.org/officeDocument/2006/relationships/customXml" Target="../ink/ink293.xml"/><Relationship Id="rId27" Type="http://schemas.openxmlformats.org/officeDocument/2006/relationships/image" Target="../media/image354.png"/><Relationship Id="rId43" Type="http://schemas.openxmlformats.org/officeDocument/2006/relationships/image" Target="../media/image362.png"/><Relationship Id="rId48" Type="http://schemas.openxmlformats.org/officeDocument/2006/relationships/customXml" Target="../ink/ink306.xml"/><Relationship Id="rId64" Type="http://schemas.openxmlformats.org/officeDocument/2006/relationships/customXml" Target="../ink/ink314.xml"/><Relationship Id="rId69" Type="http://schemas.openxmlformats.org/officeDocument/2006/relationships/image" Target="../media/image374.png"/><Relationship Id="rId8" Type="http://schemas.openxmlformats.org/officeDocument/2006/relationships/customXml" Target="../ink/ink286.xml"/><Relationship Id="rId51" Type="http://schemas.openxmlformats.org/officeDocument/2006/relationships/image" Target="../media/image365.png"/><Relationship Id="rId72" Type="http://schemas.openxmlformats.org/officeDocument/2006/relationships/customXml" Target="../ink/ink318.xml"/><Relationship Id="rId80" Type="http://schemas.openxmlformats.org/officeDocument/2006/relationships/customXml" Target="../ink/ink322.xml"/><Relationship Id="rId85" Type="http://schemas.openxmlformats.org/officeDocument/2006/relationships/image" Target="../media/image382.png"/><Relationship Id="rId93" Type="http://schemas.openxmlformats.org/officeDocument/2006/relationships/image" Target="../media/image386.png"/><Relationship Id="rId3" Type="http://schemas.openxmlformats.org/officeDocument/2006/relationships/image" Target="../media/image343.png"/><Relationship Id="rId12" Type="http://schemas.openxmlformats.org/officeDocument/2006/relationships/customXml" Target="../ink/ink288.xml"/><Relationship Id="rId17" Type="http://schemas.openxmlformats.org/officeDocument/2006/relationships/image" Target="../media/image350.png"/><Relationship Id="rId25" Type="http://schemas.openxmlformats.org/officeDocument/2006/relationships/image" Target="../media/image353.png"/><Relationship Id="rId33" Type="http://schemas.openxmlformats.org/officeDocument/2006/relationships/image" Target="../media/image357.png"/><Relationship Id="rId38" Type="http://schemas.openxmlformats.org/officeDocument/2006/relationships/customXml" Target="../ink/ink301.xml"/><Relationship Id="rId46" Type="http://schemas.openxmlformats.org/officeDocument/2006/relationships/customXml" Target="../ink/ink305.xml"/><Relationship Id="rId59" Type="http://schemas.openxmlformats.org/officeDocument/2006/relationships/image" Target="../media/image369.png"/><Relationship Id="rId67" Type="http://schemas.openxmlformats.org/officeDocument/2006/relationships/image" Target="../media/image373.png"/><Relationship Id="rId20" Type="http://schemas.openxmlformats.org/officeDocument/2006/relationships/customXml" Target="../ink/ink292.xml"/><Relationship Id="rId41" Type="http://schemas.openxmlformats.org/officeDocument/2006/relationships/image" Target="../media/image361.png"/><Relationship Id="rId54" Type="http://schemas.openxmlformats.org/officeDocument/2006/relationships/customXml" Target="../ink/ink309.xml"/><Relationship Id="rId62" Type="http://schemas.openxmlformats.org/officeDocument/2006/relationships/customXml" Target="../ink/ink313.xml"/><Relationship Id="rId70" Type="http://schemas.openxmlformats.org/officeDocument/2006/relationships/customXml" Target="../ink/ink317.xml"/><Relationship Id="rId75" Type="http://schemas.openxmlformats.org/officeDocument/2006/relationships/image" Target="../media/image377.png"/><Relationship Id="rId83" Type="http://schemas.openxmlformats.org/officeDocument/2006/relationships/image" Target="../media/image381.png"/><Relationship Id="rId88" Type="http://schemas.openxmlformats.org/officeDocument/2006/relationships/customXml" Target="../ink/ink326.xml"/><Relationship Id="rId91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5.xml"/><Relationship Id="rId15" Type="http://schemas.openxmlformats.org/officeDocument/2006/relationships/image" Target="../media/image349.png"/><Relationship Id="rId23" Type="http://schemas.openxmlformats.org/officeDocument/2006/relationships/image" Target="../media/image352.png"/><Relationship Id="rId28" Type="http://schemas.openxmlformats.org/officeDocument/2006/relationships/customXml" Target="../ink/ink296.xml"/><Relationship Id="rId36" Type="http://schemas.openxmlformats.org/officeDocument/2006/relationships/customXml" Target="../ink/ink300.xml"/><Relationship Id="rId49" Type="http://schemas.openxmlformats.org/officeDocument/2006/relationships/image" Target="../media/image75.png"/><Relationship Id="rId57" Type="http://schemas.openxmlformats.org/officeDocument/2006/relationships/image" Target="../media/image368.png"/><Relationship Id="rId10" Type="http://schemas.openxmlformats.org/officeDocument/2006/relationships/customXml" Target="../ink/ink287.xml"/><Relationship Id="rId31" Type="http://schemas.openxmlformats.org/officeDocument/2006/relationships/image" Target="../media/image356.png"/><Relationship Id="rId44" Type="http://schemas.openxmlformats.org/officeDocument/2006/relationships/customXml" Target="../ink/ink304.xml"/><Relationship Id="rId52" Type="http://schemas.openxmlformats.org/officeDocument/2006/relationships/customXml" Target="../ink/ink308.xml"/><Relationship Id="rId60" Type="http://schemas.openxmlformats.org/officeDocument/2006/relationships/customXml" Target="../ink/ink312.xml"/><Relationship Id="rId65" Type="http://schemas.openxmlformats.org/officeDocument/2006/relationships/image" Target="../media/image372.png"/><Relationship Id="rId73" Type="http://schemas.openxmlformats.org/officeDocument/2006/relationships/image" Target="../media/image376.png"/><Relationship Id="rId78" Type="http://schemas.openxmlformats.org/officeDocument/2006/relationships/customXml" Target="../ink/ink321.xml"/><Relationship Id="rId81" Type="http://schemas.openxmlformats.org/officeDocument/2006/relationships/image" Target="../media/image380.png"/><Relationship Id="rId86" Type="http://schemas.openxmlformats.org/officeDocument/2006/relationships/customXml" Target="../ink/ink325.xml"/><Relationship Id="rId94" Type="http://schemas.openxmlformats.org/officeDocument/2006/relationships/customXml" Target="../ink/ink329.xml"/><Relationship Id="rId4" Type="http://schemas.openxmlformats.org/officeDocument/2006/relationships/customXml" Target="../ink/ink284.xml"/><Relationship Id="rId9" Type="http://schemas.openxmlformats.org/officeDocument/2006/relationships/image" Target="../media/image346.png"/><Relationship Id="rId13" Type="http://schemas.openxmlformats.org/officeDocument/2006/relationships/image" Target="../media/image348.png"/><Relationship Id="rId18" Type="http://schemas.openxmlformats.org/officeDocument/2006/relationships/customXml" Target="../ink/ink291.xml"/><Relationship Id="rId39" Type="http://schemas.openxmlformats.org/officeDocument/2006/relationships/image" Target="../media/image360.png"/><Relationship Id="rId34" Type="http://schemas.openxmlformats.org/officeDocument/2006/relationships/customXml" Target="../ink/ink299.xml"/><Relationship Id="rId50" Type="http://schemas.openxmlformats.org/officeDocument/2006/relationships/customXml" Target="../ink/ink307.xml"/><Relationship Id="rId55" Type="http://schemas.openxmlformats.org/officeDocument/2006/relationships/image" Target="../media/image367.png"/><Relationship Id="rId76" Type="http://schemas.openxmlformats.org/officeDocument/2006/relationships/customXml" Target="../ink/ink320.xml"/><Relationship Id="rId7" Type="http://schemas.openxmlformats.org/officeDocument/2006/relationships/image" Target="../media/image345.png"/><Relationship Id="rId71" Type="http://schemas.openxmlformats.org/officeDocument/2006/relationships/image" Target="../media/image375.png"/><Relationship Id="rId92" Type="http://schemas.openxmlformats.org/officeDocument/2006/relationships/customXml" Target="../ink/ink328.xml"/><Relationship Id="rId2" Type="http://schemas.openxmlformats.org/officeDocument/2006/relationships/customXml" Target="../ink/ink283.xml"/><Relationship Id="rId29" Type="http://schemas.openxmlformats.org/officeDocument/2006/relationships/image" Target="../media/image355.png"/><Relationship Id="rId24" Type="http://schemas.openxmlformats.org/officeDocument/2006/relationships/customXml" Target="../ink/ink294.xml"/><Relationship Id="rId40" Type="http://schemas.openxmlformats.org/officeDocument/2006/relationships/customXml" Target="../ink/ink302.xml"/><Relationship Id="rId45" Type="http://schemas.openxmlformats.org/officeDocument/2006/relationships/image" Target="../media/image363.png"/><Relationship Id="rId66" Type="http://schemas.openxmlformats.org/officeDocument/2006/relationships/customXml" Target="../ink/ink315.xml"/><Relationship Id="rId87" Type="http://schemas.openxmlformats.org/officeDocument/2006/relationships/image" Target="../media/image383.png"/><Relationship Id="rId61" Type="http://schemas.openxmlformats.org/officeDocument/2006/relationships/image" Target="../media/image370.png"/><Relationship Id="rId82" Type="http://schemas.openxmlformats.org/officeDocument/2006/relationships/customXml" Target="../ink/ink323.xml"/><Relationship Id="rId19" Type="http://schemas.openxmlformats.org/officeDocument/2006/relationships/image" Target="../media/image351.png"/><Relationship Id="rId14" Type="http://schemas.openxmlformats.org/officeDocument/2006/relationships/customXml" Target="../ink/ink289.xml"/><Relationship Id="rId30" Type="http://schemas.openxmlformats.org/officeDocument/2006/relationships/customXml" Target="../ink/ink297.xml"/><Relationship Id="rId35" Type="http://schemas.openxmlformats.org/officeDocument/2006/relationships/image" Target="../media/image358.png"/><Relationship Id="rId56" Type="http://schemas.openxmlformats.org/officeDocument/2006/relationships/customXml" Target="../ink/ink310.xml"/><Relationship Id="rId77" Type="http://schemas.openxmlformats.org/officeDocument/2006/relationships/image" Target="../media/image378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3.png"/><Relationship Id="rId18" Type="http://schemas.openxmlformats.org/officeDocument/2006/relationships/customXml" Target="../ink/ink338.xml"/><Relationship Id="rId26" Type="http://schemas.openxmlformats.org/officeDocument/2006/relationships/customXml" Target="../ink/ink342.xml"/><Relationship Id="rId39" Type="http://schemas.openxmlformats.org/officeDocument/2006/relationships/image" Target="../media/image405.png"/><Relationship Id="rId21" Type="http://schemas.openxmlformats.org/officeDocument/2006/relationships/image" Target="../media/image397.png"/><Relationship Id="rId34" Type="http://schemas.openxmlformats.org/officeDocument/2006/relationships/customXml" Target="../ink/ink346.xml"/><Relationship Id="rId42" Type="http://schemas.openxmlformats.org/officeDocument/2006/relationships/customXml" Target="../ink/ink350.xml"/><Relationship Id="rId47" Type="http://schemas.openxmlformats.org/officeDocument/2006/relationships/image" Target="../media/image409.png"/><Relationship Id="rId50" Type="http://schemas.openxmlformats.org/officeDocument/2006/relationships/customXml" Target="../ink/ink354.xml"/><Relationship Id="rId55" Type="http://schemas.openxmlformats.org/officeDocument/2006/relationships/image" Target="../media/image413.png"/><Relationship Id="rId7" Type="http://schemas.openxmlformats.org/officeDocument/2006/relationships/image" Target="../media/image390.png"/><Relationship Id="rId2" Type="http://schemas.openxmlformats.org/officeDocument/2006/relationships/customXml" Target="../ink/ink330.xml"/><Relationship Id="rId16" Type="http://schemas.openxmlformats.org/officeDocument/2006/relationships/customXml" Target="../ink/ink337.xml"/><Relationship Id="rId29" Type="http://schemas.openxmlformats.org/officeDocument/2006/relationships/image" Target="../media/image400.png"/><Relationship Id="rId11" Type="http://schemas.openxmlformats.org/officeDocument/2006/relationships/image" Target="../media/image392.png"/><Relationship Id="rId24" Type="http://schemas.openxmlformats.org/officeDocument/2006/relationships/customXml" Target="../ink/ink341.xml"/><Relationship Id="rId32" Type="http://schemas.openxmlformats.org/officeDocument/2006/relationships/customXml" Target="../ink/ink345.xml"/><Relationship Id="rId37" Type="http://schemas.openxmlformats.org/officeDocument/2006/relationships/image" Target="../media/image404.png"/><Relationship Id="rId40" Type="http://schemas.openxmlformats.org/officeDocument/2006/relationships/customXml" Target="../ink/ink349.xml"/><Relationship Id="rId45" Type="http://schemas.openxmlformats.org/officeDocument/2006/relationships/image" Target="../media/image408.png"/><Relationship Id="rId53" Type="http://schemas.openxmlformats.org/officeDocument/2006/relationships/image" Target="../media/image412.png"/><Relationship Id="rId58" Type="http://schemas.openxmlformats.org/officeDocument/2006/relationships/customXml" Target="../ink/ink358.xml"/><Relationship Id="rId5" Type="http://schemas.openxmlformats.org/officeDocument/2006/relationships/image" Target="../media/image389.png"/><Relationship Id="rId61" Type="http://schemas.openxmlformats.org/officeDocument/2006/relationships/image" Target="../media/image416.png"/><Relationship Id="rId19" Type="http://schemas.openxmlformats.org/officeDocument/2006/relationships/image" Target="../media/image396.png"/><Relationship Id="rId14" Type="http://schemas.openxmlformats.org/officeDocument/2006/relationships/customXml" Target="../ink/ink336.xml"/><Relationship Id="rId22" Type="http://schemas.openxmlformats.org/officeDocument/2006/relationships/customXml" Target="../ink/ink340.xml"/><Relationship Id="rId27" Type="http://schemas.openxmlformats.org/officeDocument/2006/relationships/image" Target="../media/image386.png"/><Relationship Id="rId30" Type="http://schemas.openxmlformats.org/officeDocument/2006/relationships/customXml" Target="../ink/ink344.xml"/><Relationship Id="rId35" Type="http://schemas.openxmlformats.org/officeDocument/2006/relationships/image" Target="../media/image403.png"/><Relationship Id="rId43" Type="http://schemas.openxmlformats.org/officeDocument/2006/relationships/image" Target="../media/image407.png"/><Relationship Id="rId48" Type="http://schemas.openxmlformats.org/officeDocument/2006/relationships/customXml" Target="../ink/ink353.xml"/><Relationship Id="rId56" Type="http://schemas.openxmlformats.org/officeDocument/2006/relationships/customXml" Target="../ink/ink357.xml"/><Relationship Id="rId8" Type="http://schemas.openxmlformats.org/officeDocument/2006/relationships/customXml" Target="../ink/ink333.xml"/><Relationship Id="rId51" Type="http://schemas.openxmlformats.org/officeDocument/2006/relationships/image" Target="../media/image411.png"/><Relationship Id="rId3" Type="http://schemas.openxmlformats.org/officeDocument/2006/relationships/image" Target="../media/image388.png"/><Relationship Id="rId12" Type="http://schemas.openxmlformats.org/officeDocument/2006/relationships/customXml" Target="../ink/ink335.xml"/><Relationship Id="rId17" Type="http://schemas.openxmlformats.org/officeDocument/2006/relationships/image" Target="../media/image395.png"/><Relationship Id="rId25" Type="http://schemas.openxmlformats.org/officeDocument/2006/relationships/image" Target="../media/image399.png"/><Relationship Id="rId33" Type="http://schemas.openxmlformats.org/officeDocument/2006/relationships/image" Target="../media/image402.png"/><Relationship Id="rId38" Type="http://schemas.openxmlformats.org/officeDocument/2006/relationships/customXml" Target="../ink/ink348.xml"/><Relationship Id="rId46" Type="http://schemas.openxmlformats.org/officeDocument/2006/relationships/customXml" Target="../ink/ink352.xml"/><Relationship Id="rId59" Type="http://schemas.openxmlformats.org/officeDocument/2006/relationships/image" Target="../media/image415.png"/><Relationship Id="rId20" Type="http://schemas.openxmlformats.org/officeDocument/2006/relationships/customXml" Target="../ink/ink339.xml"/><Relationship Id="rId41" Type="http://schemas.openxmlformats.org/officeDocument/2006/relationships/image" Target="../media/image406.png"/><Relationship Id="rId54" Type="http://schemas.openxmlformats.org/officeDocument/2006/relationships/customXml" Target="../ink/ink3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2.xml"/><Relationship Id="rId15" Type="http://schemas.openxmlformats.org/officeDocument/2006/relationships/image" Target="../media/image394.png"/><Relationship Id="rId23" Type="http://schemas.openxmlformats.org/officeDocument/2006/relationships/image" Target="../media/image398.png"/><Relationship Id="rId28" Type="http://schemas.openxmlformats.org/officeDocument/2006/relationships/customXml" Target="../ink/ink343.xml"/><Relationship Id="rId36" Type="http://schemas.openxmlformats.org/officeDocument/2006/relationships/customXml" Target="../ink/ink347.xml"/><Relationship Id="rId49" Type="http://schemas.openxmlformats.org/officeDocument/2006/relationships/image" Target="../media/image410.png"/><Relationship Id="rId57" Type="http://schemas.openxmlformats.org/officeDocument/2006/relationships/image" Target="../media/image414.png"/><Relationship Id="rId10" Type="http://schemas.openxmlformats.org/officeDocument/2006/relationships/customXml" Target="../ink/ink334.xml"/><Relationship Id="rId31" Type="http://schemas.openxmlformats.org/officeDocument/2006/relationships/image" Target="../media/image401.png"/><Relationship Id="rId44" Type="http://schemas.openxmlformats.org/officeDocument/2006/relationships/customXml" Target="../ink/ink351.xml"/><Relationship Id="rId52" Type="http://schemas.openxmlformats.org/officeDocument/2006/relationships/customXml" Target="../ink/ink355.xml"/><Relationship Id="rId60" Type="http://schemas.openxmlformats.org/officeDocument/2006/relationships/customXml" Target="../ink/ink359.xml"/><Relationship Id="rId4" Type="http://schemas.openxmlformats.org/officeDocument/2006/relationships/customXml" Target="../ink/ink331.xml"/><Relationship Id="rId9" Type="http://schemas.openxmlformats.org/officeDocument/2006/relationships/image" Target="../media/image391.png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2.xml"/><Relationship Id="rId21" Type="http://schemas.openxmlformats.org/officeDocument/2006/relationships/image" Target="../media/image426.png"/><Relationship Id="rId42" Type="http://schemas.openxmlformats.org/officeDocument/2006/relationships/customXml" Target="../ink/ink380.xml"/><Relationship Id="rId47" Type="http://schemas.openxmlformats.org/officeDocument/2006/relationships/image" Target="../media/image439.png"/><Relationship Id="rId63" Type="http://schemas.openxmlformats.org/officeDocument/2006/relationships/image" Target="../media/image447.png"/><Relationship Id="rId68" Type="http://schemas.openxmlformats.org/officeDocument/2006/relationships/customXml" Target="../ink/ink393.xml"/><Relationship Id="rId2" Type="http://schemas.openxmlformats.org/officeDocument/2006/relationships/customXml" Target="../ink/ink360.xml"/><Relationship Id="rId16" Type="http://schemas.openxmlformats.org/officeDocument/2006/relationships/customXml" Target="../ink/ink367.xml"/><Relationship Id="rId29" Type="http://schemas.openxmlformats.org/officeDocument/2006/relationships/image" Target="../media/image430.png"/><Relationship Id="rId11" Type="http://schemas.openxmlformats.org/officeDocument/2006/relationships/image" Target="../media/image421.png"/><Relationship Id="rId24" Type="http://schemas.openxmlformats.org/officeDocument/2006/relationships/customXml" Target="../ink/ink371.xml"/><Relationship Id="rId32" Type="http://schemas.openxmlformats.org/officeDocument/2006/relationships/customXml" Target="../ink/ink375.xml"/><Relationship Id="rId37" Type="http://schemas.openxmlformats.org/officeDocument/2006/relationships/image" Target="../media/image434.png"/><Relationship Id="rId40" Type="http://schemas.openxmlformats.org/officeDocument/2006/relationships/customXml" Target="../ink/ink379.xml"/><Relationship Id="rId45" Type="http://schemas.openxmlformats.org/officeDocument/2006/relationships/image" Target="../media/image438.png"/><Relationship Id="rId53" Type="http://schemas.openxmlformats.org/officeDocument/2006/relationships/image" Target="../media/image442.png"/><Relationship Id="rId58" Type="http://schemas.openxmlformats.org/officeDocument/2006/relationships/customXml" Target="../ink/ink388.xml"/><Relationship Id="rId66" Type="http://schemas.openxmlformats.org/officeDocument/2006/relationships/customXml" Target="../ink/ink392.xml"/><Relationship Id="rId74" Type="http://schemas.openxmlformats.org/officeDocument/2006/relationships/customXml" Target="../ink/ink396.xml"/><Relationship Id="rId5" Type="http://schemas.openxmlformats.org/officeDocument/2006/relationships/image" Target="../media/image418.png"/><Relationship Id="rId61" Type="http://schemas.openxmlformats.org/officeDocument/2006/relationships/image" Target="../media/image446.png"/><Relationship Id="rId19" Type="http://schemas.openxmlformats.org/officeDocument/2006/relationships/image" Target="../media/image425.png"/><Relationship Id="rId14" Type="http://schemas.openxmlformats.org/officeDocument/2006/relationships/customXml" Target="../ink/ink366.xml"/><Relationship Id="rId22" Type="http://schemas.openxmlformats.org/officeDocument/2006/relationships/customXml" Target="../ink/ink370.xml"/><Relationship Id="rId27" Type="http://schemas.openxmlformats.org/officeDocument/2006/relationships/image" Target="../media/image429.png"/><Relationship Id="rId30" Type="http://schemas.openxmlformats.org/officeDocument/2006/relationships/customXml" Target="../ink/ink374.xml"/><Relationship Id="rId35" Type="http://schemas.openxmlformats.org/officeDocument/2006/relationships/image" Target="../media/image433.png"/><Relationship Id="rId43" Type="http://schemas.openxmlformats.org/officeDocument/2006/relationships/image" Target="../media/image437.png"/><Relationship Id="rId48" Type="http://schemas.openxmlformats.org/officeDocument/2006/relationships/customXml" Target="../ink/ink383.xml"/><Relationship Id="rId56" Type="http://schemas.openxmlformats.org/officeDocument/2006/relationships/customXml" Target="../ink/ink387.xml"/><Relationship Id="rId64" Type="http://schemas.openxmlformats.org/officeDocument/2006/relationships/customXml" Target="../ink/ink391.xml"/><Relationship Id="rId69" Type="http://schemas.openxmlformats.org/officeDocument/2006/relationships/image" Target="../media/image450.png"/><Relationship Id="rId8" Type="http://schemas.openxmlformats.org/officeDocument/2006/relationships/customXml" Target="../ink/ink363.xml"/><Relationship Id="rId51" Type="http://schemas.openxmlformats.org/officeDocument/2006/relationships/image" Target="../media/image441.png"/><Relationship Id="rId72" Type="http://schemas.openxmlformats.org/officeDocument/2006/relationships/customXml" Target="../ink/ink395.xml"/><Relationship Id="rId3" Type="http://schemas.openxmlformats.org/officeDocument/2006/relationships/image" Target="../media/image417.png"/><Relationship Id="rId12" Type="http://schemas.openxmlformats.org/officeDocument/2006/relationships/customXml" Target="../ink/ink365.xml"/><Relationship Id="rId17" Type="http://schemas.openxmlformats.org/officeDocument/2006/relationships/image" Target="../media/image424.png"/><Relationship Id="rId25" Type="http://schemas.openxmlformats.org/officeDocument/2006/relationships/image" Target="../media/image428.png"/><Relationship Id="rId33" Type="http://schemas.openxmlformats.org/officeDocument/2006/relationships/image" Target="../media/image432.png"/><Relationship Id="rId38" Type="http://schemas.openxmlformats.org/officeDocument/2006/relationships/customXml" Target="../ink/ink378.xml"/><Relationship Id="rId46" Type="http://schemas.openxmlformats.org/officeDocument/2006/relationships/customXml" Target="../ink/ink382.xml"/><Relationship Id="rId59" Type="http://schemas.openxmlformats.org/officeDocument/2006/relationships/image" Target="../media/image445.png"/><Relationship Id="rId67" Type="http://schemas.openxmlformats.org/officeDocument/2006/relationships/image" Target="../media/image449.png"/><Relationship Id="rId20" Type="http://schemas.openxmlformats.org/officeDocument/2006/relationships/customXml" Target="../ink/ink369.xml"/><Relationship Id="rId41" Type="http://schemas.openxmlformats.org/officeDocument/2006/relationships/image" Target="../media/image436.png"/><Relationship Id="rId54" Type="http://schemas.openxmlformats.org/officeDocument/2006/relationships/customXml" Target="../ink/ink386.xml"/><Relationship Id="rId62" Type="http://schemas.openxmlformats.org/officeDocument/2006/relationships/customXml" Target="../ink/ink390.xml"/><Relationship Id="rId70" Type="http://schemas.openxmlformats.org/officeDocument/2006/relationships/customXml" Target="../ink/ink394.xml"/><Relationship Id="rId75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2.xml"/><Relationship Id="rId15" Type="http://schemas.openxmlformats.org/officeDocument/2006/relationships/image" Target="../media/image423.png"/><Relationship Id="rId23" Type="http://schemas.openxmlformats.org/officeDocument/2006/relationships/image" Target="../media/image427.png"/><Relationship Id="rId28" Type="http://schemas.openxmlformats.org/officeDocument/2006/relationships/customXml" Target="../ink/ink373.xml"/><Relationship Id="rId36" Type="http://schemas.openxmlformats.org/officeDocument/2006/relationships/customXml" Target="../ink/ink377.xml"/><Relationship Id="rId49" Type="http://schemas.openxmlformats.org/officeDocument/2006/relationships/image" Target="../media/image440.png"/><Relationship Id="rId57" Type="http://schemas.openxmlformats.org/officeDocument/2006/relationships/image" Target="../media/image444.png"/><Relationship Id="rId10" Type="http://schemas.openxmlformats.org/officeDocument/2006/relationships/customXml" Target="../ink/ink364.xml"/><Relationship Id="rId31" Type="http://schemas.openxmlformats.org/officeDocument/2006/relationships/image" Target="../media/image431.png"/><Relationship Id="rId44" Type="http://schemas.openxmlformats.org/officeDocument/2006/relationships/customXml" Target="../ink/ink381.xml"/><Relationship Id="rId52" Type="http://schemas.openxmlformats.org/officeDocument/2006/relationships/customXml" Target="../ink/ink385.xml"/><Relationship Id="rId60" Type="http://schemas.openxmlformats.org/officeDocument/2006/relationships/customXml" Target="../ink/ink389.xml"/><Relationship Id="rId65" Type="http://schemas.openxmlformats.org/officeDocument/2006/relationships/image" Target="../media/image448.png"/><Relationship Id="rId73" Type="http://schemas.openxmlformats.org/officeDocument/2006/relationships/image" Target="../media/image452.png"/><Relationship Id="rId4" Type="http://schemas.openxmlformats.org/officeDocument/2006/relationships/customXml" Target="../ink/ink361.xml"/><Relationship Id="rId9" Type="http://schemas.openxmlformats.org/officeDocument/2006/relationships/image" Target="../media/image420.png"/><Relationship Id="rId13" Type="http://schemas.openxmlformats.org/officeDocument/2006/relationships/image" Target="../media/image422.png"/><Relationship Id="rId18" Type="http://schemas.openxmlformats.org/officeDocument/2006/relationships/customXml" Target="../ink/ink368.xml"/><Relationship Id="rId39" Type="http://schemas.openxmlformats.org/officeDocument/2006/relationships/image" Target="../media/image435.png"/><Relationship Id="rId34" Type="http://schemas.openxmlformats.org/officeDocument/2006/relationships/customXml" Target="../ink/ink376.xml"/><Relationship Id="rId50" Type="http://schemas.openxmlformats.org/officeDocument/2006/relationships/customXml" Target="../ink/ink384.xml"/><Relationship Id="rId55" Type="http://schemas.openxmlformats.org/officeDocument/2006/relationships/image" Target="../media/image443.png"/><Relationship Id="rId7" Type="http://schemas.openxmlformats.org/officeDocument/2006/relationships/image" Target="../media/image419.png"/><Relationship Id="rId71" Type="http://schemas.openxmlformats.org/officeDocument/2006/relationships/image" Target="../media/image4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hunkumarsr/LearnComputerVisionWithMithun/blob/main/CV_5_Edge_and_Line_detection.ipynb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C69-C9ED-17AF-8127-828113E1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Goel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https://www.linkedin.com/in/goelaakash123/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ECD3-7272-A66B-D05A-F5C716C5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688825"/>
          </a:xfrm>
        </p:spPr>
        <p:txBody>
          <a:bodyPr>
            <a:noAutofit/>
          </a:bodyPr>
          <a:lstStyle/>
          <a:p>
            <a:r>
              <a:rPr lang="en-US" sz="1200" dirty="0"/>
              <a:t>Acknowledgement: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Slide Materials adopted from  - Intro to Computer Vision (Cornell Tech); Noah Snavely, </a:t>
            </a:r>
            <a:r>
              <a:rPr lang="en-US" sz="1200" dirty="0">
                <a:solidFill>
                  <a:srgbClr val="FF0000"/>
                </a:solidFill>
              </a:rPr>
              <a:t>prepared by the lead instructor Prof S P Vimal , modified (added some content) by Aakash Goel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7BA-7C01-3743-F6C5-F75895750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6B0C6-F660-E59C-6C87-5A6540BC8E38}"/>
              </a:ext>
            </a:extLst>
          </p:cNvPr>
          <p:cNvSpPr txBox="1"/>
          <p:nvPr/>
        </p:nvSpPr>
        <p:spPr>
          <a:xfrm>
            <a:off x="777765" y="19075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u="sng" dirty="0"/>
              <a:t>Session 5: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dirty="0"/>
              <a:t>Edge Detection (Canny) and Line Detection (Hough)</a:t>
            </a:r>
          </a:p>
        </p:txBody>
      </p:sp>
    </p:spTree>
    <p:extLst>
      <p:ext uri="{BB962C8B-B14F-4D97-AF65-F5344CB8AC3E}">
        <p14:creationId xmlns:p14="http://schemas.microsoft.com/office/powerpoint/2010/main" val="5995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E331503F-7952-24A0-841F-15220B0C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D2ED84EC-3914-F49D-4265-2D87B977E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2E584A17-D17A-D02F-0397-E09CF97227C0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Depth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distance from the camera.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person standing in front of a wall — their body is closer than the wall behind.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Sharp silhouette or boundary line.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tree in front of a sky background.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The foreground object stops abruptly, revealing a different depth layer behind.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3364FB54-94F6-CBE0-500D-F62C570DB6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11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205FB912-86FB-4B81-64C1-28EDABAE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76B24D67-8583-598E-40FA-2768D85F9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C56AFFD4-FFFD-9FE1-709E-D667A7A360FD}"/>
              </a:ext>
            </a:extLst>
          </p:cNvPr>
          <p:cNvSpPr txBox="1"/>
          <p:nvPr/>
        </p:nvSpPr>
        <p:spPr>
          <a:xfrm>
            <a:off x="6535062" y="1392926"/>
            <a:ext cx="4818738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Color (Reflectance)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the inherent color or reflectance of the surface itself.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white sticker placed on a red notebook.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Sudden color change, not caused by lighting or angle.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Zebra stripes, red apple with green sticker.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Pixel intensity (or color) jumps suddenly because the material itself changes.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907EA90F-B9A3-A455-3434-C5F227C963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99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6DD4EC26-B963-B1A4-0EA2-1FB4B01D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>
            <a:extLst>
              <a:ext uri="{FF2B5EF4-FFF2-40B4-BE49-F238E27FC236}">
                <a16:creationId xmlns:a16="http://schemas.microsoft.com/office/drawing/2014/main" id="{0476EB05-1768-320B-6ED1-F8A352B08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>
            <a:extLst>
              <a:ext uri="{FF2B5EF4-FFF2-40B4-BE49-F238E27FC236}">
                <a16:creationId xmlns:a16="http://schemas.microsoft.com/office/drawing/2014/main" id="{D40A0774-C3CA-0AFF-7129-BA5937D3566E}"/>
              </a:ext>
            </a:extLst>
          </p:cNvPr>
          <p:cNvSpPr txBox="1"/>
          <p:nvPr/>
        </p:nvSpPr>
        <p:spPr>
          <a:xfrm>
            <a:off x="6535062" y="1392926"/>
            <a:ext cx="4818738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Illumination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change in lighting — either sudden (shadow) or gradual (spotlight).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A bright torchlight illuminating part of a wall in a dark room.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Part of the image is bright, part is dark — even if surface color is same.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Shadow of a tree on a sidewalk.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Change in light causes a change in brightness, but not due to object or material change.</a:t>
            </a:r>
          </a:p>
        </p:txBody>
      </p:sp>
      <p:pic>
        <p:nvPicPr>
          <p:cNvPr id="220" name="Google Shape;220;g26511d52606_0_12">
            <a:extLst>
              <a:ext uri="{FF2B5EF4-FFF2-40B4-BE49-F238E27FC236}">
                <a16:creationId xmlns:a16="http://schemas.microsoft.com/office/drawing/2014/main" id="{4737461D-5A2C-1D94-F87B-C7631A5DEB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79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(Edge Operator Output)</a:t>
            </a:r>
            <a:endParaRPr dirty="0"/>
          </a:p>
        </p:txBody>
      </p:sp>
      <p:sp>
        <p:nvSpPr>
          <p:cNvPr id="243" name="Google Shape;243;g273f8fb86c9_0_5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g273f8fb86c9_0_567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>
              <a:buSzPts val="1100"/>
              <a:buNone/>
            </a:pPr>
            <a:r>
              <a:rPr lang="en-US" sz="1200" dirty="0"/>
              <a:t>a. </a:t>
            </a:r>
            <a:r>
              <a:rPr lang="en-US" sz="1200" b="1" dirty="0"/>
              <a:t>Edge Position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exact location in the image where the edge occurs.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To accurately find object boundaries.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Finding the boundary between a person and the background in a photo.</a:t>
            </a:r>
          </a:p>
          <a:p>
            <a:pPr lvl="0" indent="0">
              <a:buSzPts val="1100"/>
              <a:buNone/>
            </a:pPr>
            <a:r>
              <a:rPr lang="en-US" sz="1200" dirty="0"/>
              <a:t>b. </a:t>
            </a:r>
            <a:r>
              <a:rPr lang="en-US" sz="1200" b="1" dirty="0"/>
              <a:t>Edge Magnitude (Strength)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How strong the edge is — how big the change in brightness or color is.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Stronger edges usually indicate more important features.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Edge between black and white = strong; edge between two shades of gray = weak.</a:t>
            </a:r>
          </a:p>
          <a:p>
            <a:pPr lvl="0" indent="0">
              <a:buSzPts val="1100"/>
              <a:buNone/>
            </a:pPr>
            <a:r>
              <a:rPr lang="en-US" sz="1200" dirty="0"/>
              <a:t>c. </a:t>
            </a:r>
            <a:r>
              <a:rPr lang="en-US" sz="1200" b="1" dirty="0"/>
              <a:t>Edge Orientation (Direction)</a:t>
            </a:r>
          </a:p>
          <a:p>
            <a:pPr lvl="0" indent="0">
              <a:buSzPts val="1100"/>
              <a:buNone/>
            </a:pPr>
            <a:r>
              <a:rPr lang="en-US" sz="1200" dirty="0"/>
              <a:t>What it is: The angle or direction the edge is pointing.</a:t>
            </a:r>
          </a:p>
          <a:p>
            <a:pPr lvl="0" indent="0">
              <a:buSzPts val="1100"/>
              <a:buNone/>
            </a:pPr>
            <a:r>
              <a:rPr lang="en-US" sz="1200" dirty="0"/>
              <a:t>Why it matters: Helps in shape analysis and detecting specific patterns.</a:t>
            </a:r>
          </a:p>
          <a:p>
            <a:pPr lvl="0" indent="0">
              <a:buSzPts val="1100"/>
              <a:buNone/>
            </a:pPr>
            <a:r>
              <a:rPr lang="en-US" sz="1200" dirty="0"/>
              <a:t>Example: A vertical edge (↕️) has different meaning than a horizontal edge (↔️).</a:t>
            </a:r>
            <a:endParaRPr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0EEF775B-4988-4B11-C4C4-A72C930E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f8fb86c9_0_567">
            <a:extLst>
              <a:ext uri="{FF2B5EF4-FFF2-40B4-BE49-F238E27FC236}">
                <a16:creationId xmlns:a16="http://schemas.microsoft.com/office/drawing/2014/main" id="{A489CB28-F2A2-052B-37FC-D075D46A9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Recall: Edge Detector (Performance Requirements)</a:t>
            </a:r>
            <a:endParaRPr dirty="0"/>
          </a:p>
        </p:txBody>
      </p:sp>
      <p:sp>
        <p:nvSpPr>
          <p:cNvPr id="243" name="Google Shape;243;g273f8fb86c9_0_567">
            <a:extLst>
              <a:ext uri="{FF2B5EF4-FFF2-40B4-BE49-F238E27FC236}">
                <a16:creationId xmlns:a16="http://schemas.microsoft.com/office/drawing/2014/main" id="{0B8F080F-6C54-0D73-425E-5FB23B15FE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B49672-00CF-9817-6F53-69D9B553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29532"/>
              </p:ext>
            </p:extLst>
          </p:nvPr>
        </p:nvGraphicFramePr>
        <p:xfrm>
          <a:off x="522600" y="1569720"/>
          <a:ext cx="10515600" cy="1859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429502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06219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3012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/>
                        <a:t>Requirement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/>
                        <a:t>What It Means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 or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842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High Detection Rate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Finds </a:t>
                      </a:r>
                      <a:r>
                        <a:rPr lang="en-US" b="1"/>
                        <a:t>all real</a:t>
                      </a:r>
                      <a:r>
                        <a:rPr lang="en-US"/>
                        <a:t> edges in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detecting all road boundaries in a self-driving car camera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24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Good Localization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Places the edge exactly </a:t>
                      </a:r>
                      <a:r>
                        <a:rPr lang="en-US" b="1"/>
                        <a:t>where it actually 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Don’t just say “there’s a door nearby”—pinpoint the actual edge of the door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480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Low Noise Sensitivity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Avoid detecting random patterns or </a:t>
                      </a:r>
                      <a:r>
                        <a:rPr lang="en-US" b="1"/>
                        <a:t>noisy textures</a:t>
                      </a:r>
                      <a:r>
                        <a:rPr lang="en-US"/>
                        <a:t> as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ignoring shadows or camera grain while detecting real objects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4839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5527D9-A99F-ED10-CCF2-CA794804185E}"/>
              </a:ext>
            </a:extLst>
          </p:cNvPr>
          <p:cNvSpPr txBox="1"/>
          <p:nvPr/>
        </p:nvSpPr>
        <p:spPr>
          <a:xfrm>
            <a:off x="677824" y="4549616"/>
            <a:ext cx="10675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good edge detector is not just about finding differences, but about finding the right differences, at the right place, in the right direction, and ignoring distractions.</a:t>
            </a:r>
          </a:p>
        </p:txBody>
      </p:sp>
    </p:spTree>
    <p:extLst>
      <p:ext uri="{BB962C8B-B14F-4D97-AF65-F5344CB8AC3E}">
        <p14:creationId xmlns:p14="http://schemas.microsoft.com/office/powerpoint/2010/main" val="297319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B56-CDE8-C0C7-A6C9-B5B8EE5A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DAA43-62E3-623F-FF03-590B6E80C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BF000-81A0-2673-3AA6-49D291D41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n-US" dirty="0"/>
              <a:t>Canny is considered the gold standard of edge detection. It improves over basic gradient methods by:</a:t>
            </a:r>
          </a:p>
          <a:p>
            <a:pPr lvl="1"/>
            <a:r>
              <a:rPr lang="en-US" dirty="0"/>
              <a:t>Reducing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Avoiding false edges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Ensuring clean and connected edges</a:t>
            </a:r>
          </a:p>
          <a:p>
            <a:endParaRPr lang="en-US" dirty="0"/>
          </a:p>
          <a:p>
            <a:pPr marL="50800" indent="0">
              <a:buNone/>
            </a:pPr>
            <a:r>
              <a:rPr lang="en-US" dirty="0"/>
              <a:t>🧠 Intuition: Think Like a Detective</a:t>
            </a:r>
          </a:p>
          <a:p>
            <a:pPr marL="50800" indent="0">
              <a:buNone/>
            </a:pPr>
            <a:r>
              <a:rPr lang="en-US" dirty="0"/>
              <a:t>Imagine trying to find the boundaries of objects in a photo while avoiding distractions like shadows, noise, and soft textures. Canny is like a detective with 5 steps of evidence collection.</a:t>
            </a:r>
          </a:p>
        </p:txBody>
      </p:sp>
    </p:spTree>
    <p:extLst>
      <p:ext uri="{BB962C8B-B14F-4D97-AF65-F5344CB8AC3E}">
        <p14:creationId xmlns:p14="http://schemas.microsoft.com/office/powerpoint/2010/main" val="175197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4F9E-0652-8579-7A21-4B9C9251C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064A-2478-7DB8-8973-90AC1891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:: Canny – Edge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4DC50-36CB-CBC0-2375-B98428408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CCAD97-40EA-E735-DD76-C4A71546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37641"/>
              </p:ext>
            </p:extLst>
          </p:nvPr>
        </p:nvGraphicFramePr>
        <p:xfrm>
          <a:off x="522514" y="1841113"/>
          <a:ext cx="10515600" cy="28956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0693837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73370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32414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28221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u="sng" dirty="0"/>
                        <a:t>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Analogy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6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Noise Reduction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Clean your glasses before looking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160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Gradient Computation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edge strength &amp; 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Sobel—find where the image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846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Non-Maximum Suppression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Thin the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Keep only the sharpest edge in a local 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69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Double Thresholding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strong vs weak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Think of bold vs faint pencil lines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543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Edge Tracking by Hysteresis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only connected, meaningful edges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edges near strong ones are kept; others are discarded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859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ADB38E-D780-39A4-56EA-86BF31E70E25}"/>
              </a:ext>
            </a:extLst>
          </p:cNvPr>
          <p:cNvSpPr txBox="1"/>
          <p:nvPr/>
        </p:nvSpPr>
        <p:spPr>
          <a:xfrm>
            <a:off x="656560" y="5763130"/>
            <a:ext cx="82535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https://www.cse.iitd.ac.in/~pkalra/col783-2017/canny.pdf</a:t>
            </a:r>
            <a:endParaRPr lang="en-US" dirty="0"/>
          </a:p>
          <a:p>
            <a:r>
              <a:rPr lang="en-US" dirty="0">
                <a:hlinkClick r:id="rId3"/>
              </a:rPr>
              <a:t>https://automaticaddison.com/how-the-canny-edge-detector-works/</a:t>
            </a:r>
            <a:endParaRPr lang="en-US" dirty="0"/>
          </a:p>
          <a:p>
            <a:r>
              <a:rPr lang="en-US" dirty="0">
                <a:hlinkClick r:id="rId4"/>
              </a:rPr>
              <a:t>https://medium.com/data-science/canny-edge-detection-step-by-step-in-python-computer-vision-b49c3a2d8123</a:t>
            </a:r>
            <a:r>
              <a:rPr lang="en-US" dirty="0"/>
              <a:t>  -- Explain NMS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0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46951e7b1_0_463"/>
          <p:cNvSpPr txBox="1"/>
          <p:nvPr/>
        </p:nvSpPr>
        <p:spPr>
          <a:xfrm>
            <a:off x="119400" y="1691525"/>
            <a:ext cx="357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g2646951e7b1_0_46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Steps in Canny's Edge Detection</a:t>
            </a:r>
            <a:endParaRPr/>
          </a:p>
        </p:txBody>
      </p:sp>
      <p:sp>
        <p:nvSpPr>
          <p:cNvPr id="300" name="Google Shape;300;g2646951e7b1_0_463"/>
          <p:cNvSpPr txBox="1"/>
          <p:nvPr/>
        </p:nvSpPr>
        <p:spPr>
          <a:xfrm>
            <a:off x="211175" y="1518750"/>
            <a:ext cx="112845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Smooth the input image with a Gaussian ﬁlter.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Compute the gradient magnitude and angle images.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Apply non-maxima suppression to the gradient magnitude image.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Use double thresholding and connectivity analysis to detect and link edges.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1230-D7B9-A4FA-90D8-1FC1D570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Canny Edge Detection - Breakdown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0316C-7CFC-72D7-3CEE-1D9AE857D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0DBAC-3342-93F2-35A8-68B2B45DA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5×5 grayscale image -- This simulates a vertical white edge in the middle of an otherwise dark image.</a:t>
            </a:r>
          </a:p>
          <a:p>
            <a:pPr marL="50800" indent="0">
              <a:buNone/>
            </a:pPr>
            <a:r>
              <a:rPr lang="en-US" sz="1200" dirty="0"/>
              <a:t>[ [10, 10, 10,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255, 10, 10],</a:t>
            </a:r>
          </a:p>
          <a:p>
            <a:pPr marL="50800" indent="0">
              <a:buNone/>
            </a:pPr>
            <a:r>
              <a:rPr lang="en-US" sz="1200" dirty="0"/>
              <a:t>  [10, 10, 10, 10, 10] ]</a:t>
            </a:r>
          </a:p>
          <a:p>
            <a:pPr marL="50800" indent="0">
              <a:buNone/>
            </a:pPr>
            <a:endParaRPr lang="en-US" sz="1200" dirty="0"/>
          </a:p>
          <a:p>
            <a:r>
              <a:rPr lang="en-US" sz="1200" dirty="0"/>
              <a:t>Apply a Gaussian filter to reduce noise.</a:t>
            </a:r>
          </a:p>
          <a:p>
            <a:pPr marL="50800" indent="0">
              <a:buNone/>
            </a:pPr>
            <a:r>
              <a:rPr lang="fi-FI" sz="1200" dirty="0"/>
              <a:t>3×3 Gaussian Kernel (σ ≈ 1):</a:t>
            </a:r>
          </a:p>
          <a:p>
            <a:pPr marL="50800" indent="0">
              <a:buNone/>
            </a:pPr>
            <a:r>
              <a:rPr lang="fi-FI" sz="1200" dirty="0"/>
              <a:t>[ [1, 2, 1],</a:t>
            </a:r>
          </a:p>
          <a:p>
            <a:pPr marL="50800" indent="0">
              <a:buNone/>
            </a:pPr>
            <a:r>
              <a:rPr lang="fi-FI" sz="1200" dirty="0"/>
              <a:t>  [2, 4, 2],</a:t>
            </a:r>
          </a:p>
          <a:p>
            <a:pPr marL="50800" indent="0">
              <a:buNone/>
            </a:pPr>
            <a:r>
              <a:rPr lang="fi-FI" sz="1200" dirty="0"/>
              <a:t>  [1, 2, 1] ] /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70D12-5735-B7F4-1BA7-E1687015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77" y="3197279"/>
            <a:ext cx="4563112" cy="2876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2AF72-4D63-5871-C925-CD81B73E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44" y="2110913"/>
            <a:ext cx="341042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2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511d52606_0_6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2D2D8A"/>
                </a:solidFill>
              </a:rPr>
              <a:t>Recall:</a:t>
            </a:r>
            <a:r>
              <a:rPr lang="en-US"/>
              <a:t>  Gaussian Filters</a:t>
            </a:r>
            <a:endParaRPr/>
          </a:p>
        </p:txBody>
      </p:sp>
      <p:sp>
        <p:nvSpPr>
          <p:cNvPr id="307" name="Google Shape;307;g26511d52606_0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08" name="Google Shape;308;g26511d52606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575" y="2956075"/>
            <a:ext cx="2342400" cy="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6511d52606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575" y="4040125"/>
            <a:ext cx="2194425" cy="7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6511d52606_0_69"/>
          <p:cNvSpPr txBox="1"/>
          <p:nvPr/>
        </p:nvSpPr>
        <p:spPr>
          <a:xfrm>
            <a:off x="106200" y="1834675"/>
            <a:ext cx="6006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Let s and r be position of a cell in a filter w.r.t the origin;  r  represent the distance of the cell from the center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6511d52606_0_69"/>
          <p:cNvSpPr txBox="1"/>
          <p:nvPr/>
        </p:nvSpPr>
        <p:spPr>
          <a:xfrm>
            <a:off x="106200" y="3511075"/>
            <a:ext cx="6849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Form of </a:t>
            </a:r>
            <a:r>
              <a:rPr lang="en-US" sz="2300" b="0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Gaussian kernels</a:t>
            </a:r>
            <a:r>
              <a:rPr lang="en-US" sz="2300" b="0" i="0" u="none" strike="noStrike" cap="non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is as below: </a:t>
            </a:r>
            <a:endParaRPr sz="23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6511d52606_0_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5450" y="486001"/>
            <a:ext cx="6054151" cy="57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6511d52606_0_69"/>
          <p:cNvSpPr txBox="1"/>
          <p:nvPr/>
        </p:nvSpPr>
        <p:spPr>
          <a:xfrm>
            <a:off x="6415200" y="6168025"/>
            <a:ext cx="56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Distances from the center for various sizes of square kernels.</a:t>
            </a:r>
            <a:endParaRPr sz="14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a763626f_0_6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Topics</a:t>
            </a:r>
            <a:endParaRPr/>
          </a:p>
        </p:txBody>
      </p:sp>
      <p:sp>
        <p:nvSpPr>
          <p:cNvPr id="194" name="Google Shape;194;g262a763626f_0_6"/>
          <p:cNvSpPr txBox="1"/>
          <p:nvPr/>
        </p:nvSpPr>
        <p:spPr>
          <a:xfrm>
            <a:off x="607574" y="6152944"/>
            <a:ext cx="856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Acknowledgement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Slide Materials adopted from  - Intro to Computer Vision (Cornell Tech); Noah Snavely</a:t>
            </a:r>
            <a:r>
              <a:rPr lang="en-US">
                <a:solidFill>
                  <a:srgbClr val="C00000"/>
                </a:solidFill>
              </a:rPr>
              <a:t> and Shree K Nayar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62a763626f_0_6"/>
          <p:cNvSpPr txBox="1">
            <a:spLocks noGrp="1"/>
          </p:cNvSpPr>
          <p:nvPr>
            <p:ph type="body" idx="1"/>
          </p:nvPr>
        </p:nvSpPr>
        <p:spPr>
          <a:xfrm>
            <a:off x="1362075" y="2586450"/>
            <a:ext cx="101895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Edge Models &amp; Approaches to edge detection</a:t>
            </a:r>
            <a:endParaRPr dirty="0"/>
          </a:p>
          <a:p>
            <a:pPr marL="4572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Canny Edge Detection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Line detection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400" dirty="0">
                <a:solidFill>
                  <a:schemeClr val="dk1"/>
                </a:solidFill>
              </a:rPr>
              <a:t>Hough Transform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96" name="Google Shape;196;g262a763626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1937-92AE-2F70-B529-81DB6CDC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D419B-ABD8-5418-F82C-C6E87E970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73378-E774-814F-C07E-52621FE77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cv2.GaussianBlur(</a:t>
            </a:r>
            <a:r>
              <a:rPr lang="en-US" dirty="0" err="1"/>
              <a:t>img</a:t>
            </a:r>
            <a:r>
              <a:rPr lang="en-US" dirty="0"/>
              <a:t>, (5, 5), 1.4)</a:t>
            </a:r>
          </a:p>
          <a:p>
            <a:pPr lvl="1"/>
            <a:r>
              <a:rPr lang="en-US" dirty="0" err="1"/>
              <a:t>img</a:t>
            </a:r>
            <a:r>
              <a:rPr lang="en-US" dirty="0"/>
              <a:t>: Input image.</a:t>
            </a:r>
          </a:p>
          <a:p>
            <a:pPr lvl="1"/>
            <a:r>
              <a:rPr lang="en-US" dirty="0"/>
              <a:t>(5, 5): Size of the Gaussian kernel (height × width).</a:t>
            </a:r>
          </a:p>
          <a:p>
            <a:pPr lvl="1"/>
            <a:r>
              <a:rPr lang="en-US" dirty="0"/>
              <a:t>1.4: Standard deviation (σ) of the Gaussian distribution.</a:t>
            </a:r>
          </a:p>
          <a:p>
            <a:pPr lvl="1"/>
            <a:endParaRPr lang="en-US" dirty="0"/>
          </a:p>
          <a:p>
            <a:r>
              <a:rPr lang="en-US" dirty="0"/>
              <a:t>Sigma controls how much the image is </a:t>
            </a:r>
            <a:r>
              <a:rPr lang="en-US" b="1" dirty="0"/>
              <a:t>blurred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higher sigma</a:t>
            </a:r>
            <a:r>
              <a:rPr lang="en-US" dirty="0"/>
              <a:t> → more spread in the Gaussian → </a:t>
            </a:r>
            <a:r>
              <a:rPr lang="en-US" b="1" dirty="0"/>
              <a:t>more smoothing</a:t>
            </a:r>
            <a:r>
              <a:rPr lang="en-US" dirty="0"/>
              <a:t> (heavier blur).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lower sigma</a:t>
            </a:r>
            <a:r>
              <a:rPr lang="en-US" dirty="0"/>
              <a:t> → tighter Gaussian → </a:t>
            </a:r>
            <a:r>
              <a:rPr lang="en-US" b="1" dirty="0"/>
              <a:t>less smoothing</a:t>
            </a:r>
            <a:r>
              <a:rPr lang="en-US" dirty="0"/>
              <a:t> (sharper result).</a:t>
            </a:r>
          </a:p>
          <a:p>
            <a:r>
              <a:rPr lang="en-US" dirty="0"/>
              <a:t>In image terms:</a:t>
            </a:r>
          </a:p>
          <a:p>
            <a:pPr lvl="1"/>
            <a:r>
              <a:rPr lang="en-US" b="1" dirty="0"/>
              <a:t>σ = 0.5</a:t>
            </a:r>
            <a:r>
              <a:rPr lang="en-US" dirty="0"/>
              <a:t>: Barely blurs.</a:t>
            </a:r>
          </a:p>
          <a:p>
            <a:pPr lvl="1"/>
            <a:r>
              <a:rPr lang="en-US" b="1" dirty="0"/>
              <a:t>σ = 1.4</a:t>
            </a:r>
            <a:r>
              <a:rPr lang="en-US" dirty="0"/>
              <a:t>: Good default in Canny edge detection.</a:t>
            </a:r>
          </a:p>
          <a:p>
            <a:pPr lvl="1"/>
            <a:r>
              <a:rPr lang="en-US" b="1" dirty="0"/>
              <a:t>σ = 3+</a:t>
            </a:r>
            <a:r>
              <a:rPr lang="en-US" dirty="0"/>
              <a:t>: Very blurry — can suppress finer details and edges.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9951-3E50-18BC-3BB6-757830A5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99C0-AF23-0320-407C-801CEBF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0EAC5C-6E6D-4E67-3FC1-58E706398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35166-671C-3F1E-FBCC-3FC190362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Kernel Grid (</a:t>
            </a:r>
            <a:r>
              <a:rPr lang="en-US" dirty="0" err="1"/>
              <a:t>x,y</a:t>
            </a:r>
            <a:r>
              <a:rPr lang="en-US" dirty="0"/>
              <a:t>) co-ordinates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6BBD9-EE3A-6511-3D81-0E9F824F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9" y="1809715"/>
            <a:ext cx="4134427" cy="49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B961E-7F13-B7BC-FA4D-4420E4FA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09" y="3853544"/>
            <a:ext cx="3305636" cy="1362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1B071-F35D-1E65-5CA9-7AF3DB4AC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977" y="1028086"/>
            <a:ext cx="4857414" cy="56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2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F601C-6CB9-27E2-A394-C504C2E1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43F2-72BC-AE59-6646-9A9FF511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AA710-40D1-E169-11E6-FEB955677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7C20E-3C4E-78DF-79C3-4D64FED56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99DE7-4F01-C11B-FAAB-B13B3081E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5152"/>
            <a:ext cx="7925906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6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1299B-6B66-855D-B9B1-A0D21F45C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8E51-05F6-F005-4D7C-5E67085C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– Gaussian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32566C-9C0D-FA7D-B4BC-3EC90E212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22559-1F5E-051C-9E33-213A937B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52" y="1208887"/>
            <a:ext cx="7868748" cy="5649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3DAC88-B630-32E0-7363-B7AE5BEA8A45}"/>
              </a:ext>
            </a:extLst>
          </p:cNvPr>
          <p:cNvSpPr txBox="1"/>
          <p:nvPr/>
        </p:nvSpPr>
        <p:spPr>
          <a:xfrm>
            <a:off x="8297826" y="1722474"/>
            <a:ext cx="38941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σ = 1.4 makes the center pixel most influential (weight ≈ 0.058), but neighboring pixels also contribute, though less.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Farther pixels get exponentially smaller weights.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σ is larger → weights are more evenly spread (blurry image).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σ is smaller → weights are more concentrated near the center (less blur).</a:t>
            </a:r>
          </a:p>
        </p:txBody>
      </p:sp>
    </p:spTree>
    <p:extLst>
      <p:ext uri="{BB962C8B-B14F-4D97-AF65-F5344CB8AC3E}">
        <p14:creationId xmlns:p14="http://schemas.microsoft.com/office/powerpoint/2010/main" val="129077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6951e7b1_0_39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sp>
        <p:nvSpPr>
          <p:cNvPr id="384" name="Google Shape;384;g2646951e7b1_0_394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partial derivatives ∂f/∂x and ∂f/∂y at every pixel location in the image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g2646951e7b1_0_394"/>
          <p:cNvSpPr txBox="1"/>
          <p:nvPr/>
        </p:nvSpPr>
        <p:spPr>
          <a:xfrm>
            <a:off x="889100" y="38373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Points in the direction of maximum rate of change of f at ( x, y)</a:t>
            </a:r>
            <a:endParaRPr sz="24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g2646951e7b1_0_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50" y="4628025"/>
            <a:ext cx="3429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646951e7b1_0_394"/>
          <p:cNvSpPr txBox="1"/>
          <p:nvPr/>
        </p:nvSpPr>
        <p:spPr>
          <a:xfrm>
            <a:off x="838200" y="5666250"/>
            <a:ext cx="393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Direction of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646951e7b1_0_394"/>
          <p:cNvSpPr txBox="1"/>
          <p:nvPr/>
        </p:nvSpPr>
        <p:spPr>
          <a:xfrm>
            <a:off x="6248400" y="5666250"/>
            <a:ext cx="568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Value of the rate of change in the direction of the gradient vector at ( x, y)</a:t>
            </a:r>
            <a:endParaRPr sz="1700" b="1" i="0" u="none" strike="noStrike" cap="non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646951e7b1_0_3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8225" y="4847100"/>
            <a:ext cx="5619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646951e7b1_0_3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750" y="2193625"/>
            <a:ext cx="65436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46951e7b1_0_6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397" name="Google Shape;397;g2646951e7b1_0_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646951e7b1_0_627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g2646951e7b1_0_627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g2646951e7b1_0_627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Prewitt’s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1" name="Google Shape;401;g2646951e7b1_0_6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9725" y="1225775"/>
            <a:ext cx="50482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646951e7b1_0_6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1925" y="3830125"/>
            <a:ext cx="51816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46951e7b1_0_6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09" name="Google Shape;409;g2646951e7b1_0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75" y="1392926"/>
            <a:ext cx="24574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646951e7b1_0_641"/>
          <p:cNvSpPr txBox="1"/>
          <p:nvPr/>
        </p:nvSpPr>
        <p:spPr>
          <a:xfrm>
            <a:off x="176475" y="4017775"/>
            <a:ext cx="292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 3 × 3 region of an image (the z’s are intensity values)</a:t>
            </a:r>
            <a:endParaRPr sz="1900" b="0" i="0" u="sng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g2646951e7b1_0_641"/>
          <p:cNvSpPr txBox="1"/>
          <p:nvPr/>
        </p:nvSpPr>
        <p:spPr>
          <a:xfrm>
            <a:off x="100275" y="5236975"/>
            <a:ext cx="307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sng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To Do</a:t>
            </a: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:  Compute</a:t>
            </a:r>
            <a:endParaRPr sz="1900" b="0" i="0" u="none" strike="noStrike" cap="none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at z</a:t>
            </a:r>
            <a:r>
              <a:rPr lang="en-US" sz="1900" b="0" i="0" u="none" strike="noStrike" cap="none" baseline="-250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900" b="0" i="0" u="none" strike="noStrike" cap="none" baseline="-25000">
              <a:solidFill>
                <a:srgbClr val="1155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g2646951e7b1_0_641"/>
          <p:cNvSpPr txBox="1"/>
          <p:nvPr/>
        </p:nvSpPr>
        <p:spPr>
          <a:xfrm>
            <a:off x="3176475" y="1588150"/>
            <a:ext cx="7194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sng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Sobel’s operators</a:t>
            </a:r>
            <a:endParaRPr sz="2100" b="0" i="0" u="sng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3" name="Google Shape;413;g2646951e7b1_0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4125" y="1195225"/>
            <a:ext cx="50673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646951e7b1_0_6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7275" y="3862225"/>
            <a:ext cx="5438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511d52606_0_30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1" name="Google Shape;421;g26511d52606_0_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511d52606_0_3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-2: Computing Gradients (Magnitude and Direction) </a:t>
            </a:r>
            <a:endParaRPr/>
          </a:p>
        </p:txBody>
      </p:sp>
      <p:pic>
        <p:nvPicPr>
          <p:cNvPr id="428" name="Google Shape;428;g26511d52606_0_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5326"/>
            <a:ext cx="10274950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511d52606_0_3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(Aside) Step -2: Efficient Computation of Image Gradients</a:t>
            </a:r>
            <a:endParaRPr/>
          </a:p>
        </p:txBody>
      </p:sp>
      <p:pic>
        <p:nvPicPr>
          <p:cNvPr id="435" name="Google Shape;435;g26511d52606_0_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75" y="1392925"/>
            <a:ext cx="7200399" cy="51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/>
          <p:cNvSpPr txBox="1"/>
          <p:nvPr/>
        </p:nvSpPr>
        <p:spPr>
          <a:xfrm>
            <a:off x="838200" y="1647225"/>
            <a:ext cx="107661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Edges are pixels where </a:t>
            </a:r>
            <a:r>
              <a:rPr lang="en-US" sz="2300" b="0" i="1" u="none" strike="noStrike" cap="none" dirty="0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intensity (brightness)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changes abruptly 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Imagine a black-and-white image. An edge is like a border between black and white regions.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real images, this means there's a sudden jump in pixel brightness—from dark to light or light to dark.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edge of a table, corner of a book, outline of a person.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511d52606_0_36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64" name="Google Shape;464;g26511d52606_0_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6511d52606_0_360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511d52606_0_3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72" name="Google Shape;472;g26511d52606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67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6511d52606_0_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6511d52606_0_367"/>
          <p:cNvSpPr txBox="1"/>
          <p:nvPr/>
        </p:nvSpPr>
        <p:spPr>
          <a:xfrm>
            <a:off x="66995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g26511d52606_0_36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511d52606_0_37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82" name="Google Shape;482;g26511d52606_0_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6511d52606_0_377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g26511d52606_0_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625" y="2459726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6511d52606_0_3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1775" y="1392926"/>
            <a:ext cx="106680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26511d52606_0_377"/>
          <p:cNvCxnSpPr>
            <a:stCxn id="485" idx="1"/>
            <a:endCxn id="484" idx="3"/>
          </p:cNvCxnSpPr>
          <p:nvPr/>
        </p:nvCxnSpPr>
        <p:spPr>
          <a:xfrm flipH="1">
            <a:off x="4126375" y="1926326"/>
            <a:ext cx="2675400" cy="66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Google Shape;487;g26511d52606_0_377"/>
          <p:cNvSpPr txBox="1"/>
          <p:nvPr/>
        </p:nvSpPr>
        <p:spPr>
          <a:xfrm>
            <a:off x="6225125" y="2646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Where is the edge?</a:t>
            </a:r>
            <a:endParaRPr sz="18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511d52606_0_39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Ex: Step -1 and Step-2</a:t>
            </a:r>
            <a:endParaRPr/>
          </a:p>
        </p:txBody>
      </p:sp>
      <p:pic>
        <p:nvPicPr>
          <p:cNvPr id="494" name="Google Shape;494;g26511d52606_0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825" y="1392926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6511d52606_0_393"/>
          <p:cNvSpPr txBox="1"/>
          <p:nvPr/>
        </p:nvSpPr>
        <p:spPr>
          <a:xfrm>
            <a:off x="451175" y="62697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Smoothed Gradient Magnitude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6" name="Google Shape;496;g26511d52606_0_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025" y="1392926"/>
            <a:ext cx="59817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6511d52606_0_393"/>
          <p:cNvSpPr txBox="1"/>
          <p:nvPr/>
        </p:nvSpPr>
        <p:spPr>
          <a:xfrm>
            <a:off x="5556575" y="6269725"/>
            <a:ext cx="643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980000"/>
                </a:solidFill>
                <a:highlight>
                  <a:schemeClr val="accent4"/>
                </a:highlight>
                <a:latin typeface="Proxima Nova"/>
                <a:ea typeface="Proxima Nova"/>
                <a:cs typeface="Proxima Nova"/>
                <a:sym typeface="Proxima Nova"/>
              </a:rPr>
              <a:t>Can we make use of angle to locate the edge better? </a:t>
            </a:r>
            <a:endParaRPr sz="2100" b="0" i="0" u="none" strike="noStrike" cap="none" baseline="-25000">
              <a:solidFill>
                <a:srgbClr val="980000"/>
              </a:solidFill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511d52606_0_4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</a:t>
            </a:r>
            <a:endParaRPr/>
          </a:p>
        </p:txBody>
      </p:sp>
      <p:sp>
        <p:nvSpPr>
          <p:cNvPr id="504" name="Google Shape;504;g26511d52606_0_413"/>
          <p:cNvSpPr txBox="1"/>
          <p:nvPr/>
        </p:nvSpPr>
        <p:spPr>
          <a:xfrm>
            <a:off x="889100" y="1627500"/>
            <a:ext cx="109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Check if pixel is local maximum along gradient direction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5" name="Google Shape;505;g26511d52606_0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334000"/>
            <a:ext cx="78486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511d52606_0_4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12" name="Google Shape;512;g26511d52606_0_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850" y="83975"/>
            <a:ext cx="7746296" cy="67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6511d52606_0_428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511d52606_0_4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0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sp>
        <p:nvSpPr>
          <p:cNvPr id="520" name="Google Shape;520;g26511d52606_0_437"/>
          <p:cNvSpPr txBox="1"/>
          <p:nvPr/>
        </p:nvSpPr>
        <p:spPr>
          <a:xfrm>
            <a:off x="34800" y="1996000"/>
            <a:ext cx="462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Let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d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refers to horizontal, vertical, +45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-45</a:t>
            </a:r>
            <a:r>
              <a:rPr lang="en-US" sz="2400" b="0" i="0" u="none" strike="noStrike" cap="none" baseline="30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edges. 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g26511d52606_0_437"/>
          <p:cNvSpPr txBox="1"/>
          <p:nvPr/>
        </p:nvSpPr>
        <p:spPr>
          <a:xfrm>
            <a:off x="4738050" y="1630100"/>
            <a:ext cx="729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    Let 𝜶 be the matrix if gradient orientations</a:t>
            </a:r>
            <a:endParaRPr sz="2400" b="0" i="0" u="none" strike="noStrike" cap="none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g26511d52606_0_437"/>
          <p:cNvSpPr txBox="1"/>
          <p:nvPr/>
        </p:nvSpPr>
        <p:spPr>
          <a:xfrm>
            <a:off x="4441500" y="2756000"/>
            <a:ext cx="7092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     Consider a 3x3 neighborhood around 𝜶(x,y)</a:t>
            </a: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-US" sz="24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Non-Maxima Scheme around 𝜶(x,y) is as below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3" name="Google Shape;523;g26511d52606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896600"/>
            <a:ext cx="11887200" cy="1749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4" name="Google Shape;524;g26511d52606_0_437"/>
          <p:cNvSpPr txBox="1"/>
          <p:nvPr/>
        </p:nvSpPr>
        <p:spPr>
          <a:xfrm>
            <a:off x="328500" y="5594775"/>
            <a:ext cx="11419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Repeat (1) and (2) for all values of x and y to get non-maxima suppressed image which is of the same size as original image. </a:t>
            </a:r>
            <a:endParaRPr sz="23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511d52606_0_4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897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-3: Non-Maxima Suppression - Computation</a:t>
            </a:r>
            <a:endParaRPr/>
          </a:p>
        </p:txBody>
      </p:sp>
      <p:pic>
        <p:nvPicPr>
          <p:cNvPr id="531" name="Google Shape;531;g26511d52606_0_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6511d52606_0_4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6511d52606_0_450"/>
          <p:cNvSpPr txBox="1"/>
          <p:nvPr/>
        </p:nvSpPr>
        <p:spPr>
          <a:xfrm>
            <a:off x="298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g26511d52606_0_450"/>
          <p:cNvSpPr txBox="1"/>
          <p:nvPr/>
        </p:nvSpPr>
        <p:spPr>
          <a:xfrm>
            <a:off x="6394775" y="6193525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Non-Maxima Suppression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511d52606_0_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41" name="Google Shape;541;g26511d52606_0_464"/>
          <p:cNvSpPr txBox="1"/>
          <p:nvPr/>
        </p:nvSpPr>
        <p:spPr>
          <a:xfrm>
            <a:off x="103825" y="1680950"/>
            <a:ext cx="6109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some noise; Only need strong edges;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Called as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Hysteresis thresholding</a:t>
            </a: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 two thresholds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and T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which results in two images;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the ratio of high to low threshold in the range of 2:1 to 3:1.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g26511d52606_0_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511d52606_0_4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49" name="Google Shape;549;g26511d52606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6511d52606_0_4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CE9DF717-305B-EAA8-E430-E3C3FF4FC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3075E496-9541-5872-87FC-C3FFC5182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D9895C99-8DF2-B347-F18E-9175BB1756E5}"/>
              </a:ext>
            </a:extLst>
          </p:cNvPr>
          <p:cNvSpPr txBox="1"/>
          <p:nvPr/>
        </p:nvSpPr>
        <p:spPr>
          <a:xfrm>
            <a:off x="838200" y="1647225"/>
            <a:ext cx="10766100" cy="478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Gradient’s (along x and y direction) are used to describe the direction of the largest growth of the image function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= how quickly brightness changes.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Think of it like walking on a hill: the gradient points in the direction of steepest slope.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images: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Gx is the rate of brightness change left-to-right (horizontal edges),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 is the change top-to-bottom (vertical edges).</a:t>
            </a: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Combining them gives both edge strength and edge direction.</a:t>
            </a:r>
          </a:p>
          <a:p>
            <a:pPr marL="825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3672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511d52606_0_4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57" name="Google Shape;557;g26511d52606_0_4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075" y="1471525"/>
            <a:ext cx="4700675" cy="4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6511d52606_0_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6511d52606_0_4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6511d52606_0_4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6511d52606_0_4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511d52606_0_4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68" name="Google Shape;568;g26511d52606_0_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6511d52606_0_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6511d52606_0_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6511d52606_0_4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6511d52606_0_497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g26511d52606_0_497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511d52606_0_5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80" name="Google Shape;580;g26511d52606_0_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25" y="1528000"/>
            <a:ext cx="6072275" cy="185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6511d52606_0_5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39400"/>
            <a:ext cx="4507826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6511d52606_0_5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463325"/>
            <a:ext cx="4507753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6511d52606_0_5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486400"/>
            <a:ext cx="61225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6511d52606_0_509"/>
          <p:cNvSpPr txBox="1"/>
          <p:nvPr/>
        </p:nvSpPr>
        <p:spPr>
          <a:xfrm>
            <a:off x="5143775" y="3407475"/>
            <a:ext cx="650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Strong Edge Pixels &amp; Valid Edge Pixels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g26511d52606_0_509"/>
          <p:cNvSpPr txBox="1"/>
          <p:nvPr/>
        </p:nvSpPr>
        <p:spPr>
          <a:xfrm>
            <a:off x="6210575" y="5464875"/>
            <a:ext cx="568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Weak Edge Pixels &amp; we need to identify valid edge pixels from this set. 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6511d52606_0_5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sp>
        <p:nvSpPr>
          <p:cNvPr id="592" name="Google Shape;592;g26511d52606_0_520"/>
          <p:cNvSpPr txBox="1"/>
          <p:nvPr/>
        </p:nvSpPr>
        <p:spPr>
          <a:xfrm>
            <a:off x="172575" y="1334775"/>
            <a:ext cx="11391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Approach to Link Edges</a:t>
            </a: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Strong edges are edges!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Weak edges are edges iff they connect to strong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Char char="●"/>
            </a:pPr>
            <a:r>
              <a:rPr lang="en-US" sz="2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Look in some neighborhood (usually 8 closest)</a:t>
            </a:r>
            <a:endParaRPr sz="2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511d52606_0_5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599" name="Google Shape;599;g26511d52606_0_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46775"/>
            <a:ext cx="11887203" cy="277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511d52606_0_5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06" name="Google Shape;606;g26511d52606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525" y="133645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6511d52606_0_5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4575" y="135512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26511d52606_0_548"/>
          <p:cNvSpPr txBox="1"/>
          <p:nvPr/>
        </p:nvSpPr>
        <p:spPr>
          <a:xfrm>
            <a:off x="13143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g26511d52606_0_548"/>
          <p:cNvSpPr txBox="1"/>
          <p:nvPr/>
        </p:nvSpPr>
        <p:spPr>
          <a:xfrm>
            <a:off x="6953125" y="6213250"/>
            <a:ext cx="478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After Edge Linking</a:t>
            </a:r>
            <a:endParaRPr sz="2100" b="0" i="0" u="none" strike="noStrike" cap="none" baseline="-25000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511d52606_0_5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Step -4: Double Thresholding and Edge Linking</a:t>
            </a:r>
            <a:endParaRPr/>
          </a:p>
        </p:txBody>
      </p:sp>
      <p:pic>
        <p:nvPicPr>
          <p:cNvPr id="616" name="Google Shape;616;g26511d52606_0_5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659925"/>
            <a:ext cx="8481026" cy="50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6511d52606_0_5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23" name="Google Shape;623;g26511d52606_0_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6511d52606_0_558"/>
          <p:cNvSpPr txBox="1"/>
          <p:nvPr/>
        </p:nvSpPr>
        <p:spPr>
          <a:xfrm>
            <a:off x="3958325" y="1150300"/>
            <a:ext cx="539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8A"/>
              </a:buClr>
              <a:buSzPts val="2100"/>
              <a:buFont typeface="Proxima Nova"/>
              <a:buAutoNum type="arabicParenBoth"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Filter image with derivative of Gaussian 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5" name="Google Shape;625;g26511d52606_0_558"/>
          <p:cNvSpPr txBox="1"/>
          <p:nvPr/>
        </p:nvSpPr>
        <p:spPr>
          <a:xfrm>
            <a:off x="3682150" y="2527775"/>
            <a:ext cx="555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(2) Find magnitude and orientation of gradient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g26511d52606_0_558"/>
          <p:cNvSpPr txBox="1"/>
          <p:nvPr/>
        </p:nvSpPr>
        <p:spPr>
          <a:xfrm>
            <a:off x="5212550" y="4169675"/>
            <a:ext cx="4142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(3) Non-maximum suppression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g26511d52606_0_558"/>
          <p:cNvSpPr txBox="1"/>
          <p:nvPr/>
        </p:nvSpPr>
        <p:spPr>
          <a:xfrm>
            <a:off x="2588075" y="5320125"/>
            <a:ext cx="6766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sng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(4) Linking and thresholding (hysteresis):</a:t>
            </a:r>
            <a:endParaRPr sz="2100" b="0" i="0" u="sng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two thresholds: low and high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57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high threshold to start edge curves and the low threshold to continue them</a:t>
            </a:r>
            <a:endParaRPr sz="2100" b="0" i="0" u="none" strike="noStrike" cap="none">
              <a:solidFill>
                <a:srgbClr val="2D2D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511d52606_0_5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34" name="Google Shape;634;g26511d52606_0_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00" y="520638"/>
            <a:ext cx="1447800" cy="62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6511d52606_0_5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59925"/>
            <a:ext cx="82296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26511d52606_0_574"/>
          <p:cNvSpPr txBox="1"/>
          <p:nvPr/>
        </p:nvSpPr>
        <p:spPr>
          <a:xfrm>
            <a:off x="270000" y="3703750"/>
            <a:ext cx="799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 first computer vision pipeline!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Still a widely used edge detector in computer vision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511d52606_0_5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8653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of Canny Edge Detector</a:t>
            </a:r>
            <a:endParaRPr/>
          </a:p>
        </p:txBody>
      </p:sp>
      <p:pic>
        <p:nvPicPr>
          <p:cNvPr id="643" name="Google Shape;643;g26511d52606_0_5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475" y="1271875"/>
            <a:ext cx="10019524" cy="54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B06F16F0-2744-E113-07C7-B8D586F6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F627A8AA-800D-CE74-9C12-D3AC32956D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03" name="Google Shape;203;g2646951e7b1_0_407">
            <a:extLst>
              <a:ext uri="{FF2B5EF4-FFF2-40B4-BE49-F238E27FC236}">
                <a16:creationId xmlns:a16="http://schemas.microsoft.com/office/drawing/2014/main" id="{5AD9D38A-6B44-0F91-B9AB-51B4DE4EC107}"/>
              </a:ext>
            </a:extLst>
          </p:cNvPr>
          <p:cNvSpPr txBox="1"/>
          <p:nvPr/>
        </p:nvSpPr>
        <p:spPr>
          <a:xfrm>
            <a:off x="838200" y="1647225"/>
            <a:ext cx="10766100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Derivatives are approximated by differences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don’t take real derivatives on a digital image.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simple differences between neighboring pixel values: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Gx ≈ I(x+1, y) - I(x-1, y)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Just subtract brightness values between adjacent pixels.</a:t>
            </a:r>
          </a:p>
          <a:p>
            <a:pPr marL="82550" lvl="0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2550" lvl="0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These are used in edge detectors like Sobel, Prewitt, etc.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46289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3f8fb86c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Line Fitting</a:t>
            </a:r>
            <a:endParaRPr/>
          </a:p>
        </p:txBody>
      </p:sp>
      <p:sp>
        <p:nvSpPr>
          <p:cNvPr id="650" name="Google Shape;650;g273f8fb86c9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51" name="Google Shape;651;g273f8fb86c9_0_0"/>
          <p:cNvSpPr txBox="1"/>
          <p:nvPr/>
        </p:nvSpPr>
        <p:spPr>
          <a:xfrm>
            <a:off x="889100" y="16274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Many objects characterized by presence of straight lines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2" name="Google Shape;652;g273f8fb86c9_0_0" descr="http://www.talonmorris.com/Photos/Memories/07%20UT%20Tow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3755" y="2187558"/>
            <a:ext cx="2686050" cy="358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g273f8fb86c9_0_0"/>
          <p:cNvCxnSpPr/>
          <p:nvPr/>
        </p:nvCxnSpPr>
        <p:spPr>
          <a:xfrm>
            <a:off x="2116155" y="4321158"/>
            <a:ext cx="2362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g273f8fb86c9_0_0"/>
          <p:cNvCxnSpPr/>
          <p:nvPr/>
        </p:nvCxnSpPr>
        <p:spPr>
          <a:xfrm>
            <a:off x="2649555" y="4016358"/>
            <a:ext cx="1752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5" name="Google Shape;655;g273f8fb86c9_0_0"/>
          <p:cNvCxnSpPr/>
          <p:nvPr/>
        </p:nvCxnSpPr>
        <p:spPr>
          <a:xfrm rot="-5400000">
            <a:off x="2763811" y="3521102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6" name="Google Shape;656;g273f8fb86c9_0_0"/>
          <p:cNvCxnSpPr/>
          <p:nvPr/>
        </p:nvCxnSpPr>
        <p:spPr>
          <a:xfrm rot="-5400000">
            <a:off x="3298005" y="3596508"/>
            <a:ext cx="8382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7" name="Google Shape;657;g273f8fb86c9_0_0"/>
          <p:cNvCxnSpPr/>
          <p:nvPr/>
        </p:nvCxnSpPr>
        <p:spPr>
          <a:xfrm>
            <a:off x="2878155" y="4778358"/>
            <a:ext cx="9144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8" name="Google Shape;658;g273f8fb86c9_0_0" descr="http://www.segger.com/jpg/EvalBoards/Explorer_16_Microchip_600x46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355" y="2720958"/>
            <a:ext cx="2246924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g273f8fb86c9_0_0"/>
          <p:cNvCxnSpPr/>
          <p:nvPr/>
        </p:nvCxnSpPr>
        <p:spPr>
          <a:xfrm>
            <a:off x="5392755" y="3101958"/>
            <a:ext cx="990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g273f8fb86c9_0_0"/>
          <p:cNvCxnSpPr/>
          <p:nvPr/>
        </p:nvCxnSpPr>
        <p:spPr>
          <a:xfrm>
            <a:off x="5545155" y="2797158"/>
            <a:ext cx="713100" cy="12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g273f8fb86c9_0_0"/>
          <p:cNvCxnSpPr/>
          <p:nvPr/>
        </p:nvCxnSpPr>
        <p:spPr>
          <a:xfrm>
            <a:off x="5621355" y="3482958"/>
            <a:ext cx="6096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2" name="Google Shape;662;g273f8fb86c9_0_0" descr="http://www.apwa.net/Images/Publications/Reporter/Sidewalk%20-%20Enlarged%20Tree%20Well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3955" y="2416158"/>
            <a:ext cx="2682241" cy="2514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273f8fb86c9_0_0"/>
          <p:cNvCxnSpPr/>
          <p:nvPr/>
        </p:nvCxnSpPr>
        <p:spPr>
          <a:xfrm rot="5400000" flipH="1">
            <a:off x="7984305" y="4169508"/>
            <a:ext cx="1143000" cy="2271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4" name="Google Shape;664;g273f8fb86c9_0_0"/>
          <p:cNvCxnSpPr/>
          <p:nvPr/>
        </p:nvCxnSpPr>
        <p:spPr>
          <a:xfrm rot="-5400000">
            <a:off x="6992117" y="3482208"/>
            <a:ext cx="1600200" cy="8397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5" name="Google Shape;665;g273f8fb86c9_0_0"/>
          <p:cNvCxnSpPr/>
          <p:nvPr/>
        </p:nvCxnSpPr>
        <p:spPr>
          <a:xfrm>
            <a:off x="8440755" y="3711558"/>
            <a:ext cx="685800" cy="1500"/>
          </a:xfrm>
          <a:prstGeom prst="straightConnector1">
            <a:avLst/>
          </a:prstGeom>
          <a:solidFill>
            <a:srgbClr val="BBE0E3"/>
          </a:solidFill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g273f8fb86c9_0_0"/>
          <p:cNvSpPr txBox="1"/>
          <p:nvPr/>
        </p:nvSpPr>
        <p:spPr>
          <a:xfrm>
            <a:off x="889100" y="5894688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1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Wait, why aren’t we done just by running edge detection?</a:t>
            </a:r>
            <a:endParaRPr sz="2400" b="0" i="1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3f8fb86c9_0_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Difficulty in Line Fitting</a:t>
            </a:r>
            <a:endParaRPr/>
          </a:p>
        </p:txBody>
      </p:sp>
      <p:sp>
        <p:nvSpPr>
          <p:cNvPr id="673" name="Google Shape;673;g273f8fb86c9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74" name="Google Shape;674;g273f8fb86c9_0_22"/>
          <p:cNvSpPr txBox="1"/>
          <p:nvPr/>
        </p:nvSpPr>
        <p:spPr>
          <a:xfrm>
            <a:off x="5821900" y="1726200"/>
            <a:ext cx="58416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Extra edge points (clutter), multiple models: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go with which line, if any?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some parts of each line detected, and some parts are missing:</a:t>
            </a:r>
            <a:endParaRPr sz="2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find a line that bridges missing evidence?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31775" marR="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in measured edge points, orientations: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88975" marR="0" lvl="1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8A"/>
              </a:buClr>
              <a:buSzPts val="2000"/>
              <a:buFont typeface="Proxima Nova"/>
              <a:buChar char="–"/>
            </a:pPr>
            <a:r>
              <a:rPr lang="en-US" sz="2000" b="0" i="0" u="none" strike="noStrike" cap="none">
                <a:solidFill>
                  <a:srgbClr val="2D2D8A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detect true underlying parameters?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g273f8fb86c9_0_2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g273f8fb86c9_0_22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3f8fb86c9_0_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Role of Voting in Line Fitting</a:t>
            </a:r>
            <a:endParaRPr/>
          </a:p>
        </p:txBody>
      </p:sp>
      <p:sp>
        <p:nvSpPr>
          <p:cNvPr id="683" name="Google Shape;683;g273f8fb86c9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84" name="Google Shape;684;g273f8fb86c9_0_31"/>
          <p:cNvSpPr txBox="1"/>
          <p:nvPr/>
        </p:nvSpPr>
        <p:spPr>
          <a:xfrm>
            <a:off x="5456800" y="1297450"/>
            <a:ext cx="62067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not feasible to check all combinations of features by fitting a model to each possible subset.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Voting is a general technique where we let the features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vote for all models that are compatible with it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9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Cycle through features, cast votes for model parameters.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Proxima Nova"/>
              <a:buChar char="–"/>
            </a:pPr>
            <a:r>
              <a:rPr lang="en-US" sz="17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model parameters that receive a lot of votes.</a:t>
            </a:r>
            <a:endParaRPr sz="2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&amp; clutter features will cast votes too, </a:t>
            </a:r>
            <a:r>
              <a:rPr lang="en-US" sz="2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</a:t>
            </a:r>
            <a:r>
              <a:rPr lang="en-US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typically their votes should be inconsistent with the majority of “good” features.</a:t>
            </a:r>
            <a:endParaRPr sz="2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g273f8fb86c9_0_3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g273f8fb86c9_0_31" descr="tower_ed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0" y="1274725"/>
            <a:ext cx="4750250" cy="54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73f8fb86c9_0_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693" name="Google Shape;693;g273f8fb86c9_0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694" name="Google Shape;694;g273f8fb86c9_0_40"/>
          <p:cNvSpPr txBox="1"/>
          <p:nvPr/>
        </p:nvSpPr>
        <p:spPr>
          <a:xfrm>
            <a:off x="4928425" y="1679675"/>
            <a:ext cx="67350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Given points that belong to a line, what is the line?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many lines are there?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points belong to which lines?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Hough Transform is a voting technique that can be used to answer all of these questions.</a:t>
            </a: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Main idea</a:t>
            </a: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1.  Record vote for each possible line on which each edge point lies.</a:t>
            </a:r>
            <a:endParaRPr sz="28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2.  Look for lines that get many votes</a:t>
            </a:r>
            <a:r>
              <a:rPr lang="en-US" sz="2000" b="0" i="0" u="none" strike="noStrike" cap="none">
                <a:solidFill>
                  <a:srgbClr val="20124D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100" b="0" i="0" u="none" strike="noStrike" cap="none">
              <a:solidFill>
                <a:srgbClr val="20124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g273f8fb86c9_0_40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g273f8fb86c9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588" y="2966620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73f8fb86c9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64" y="1392914"/>
            <a:ext cx="1789137" cy="17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73f8fb86c9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614" y="4608091"/>
            <a:ext cx="1789137" cy="178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3f8fb86c9_0_5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05" name="Google Shape;705;g273f8fb86c9_0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706" name="Google Shape;706;g273f8fb86c9_0_5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g273f8fb86c9_0_51"/>
          <p:cNvGrpSpPr/>
          <p:nvPr/>
        </p:nvGrpSpPr>
        <p:grpSpPr>
          <a:xfrm>
            <a:off x="958850" y="1114425"/>
            <a:ext cx="2476450" cy="2700075"/>
            <a:chOff x="958850" y="1114425"/>
            <a:chExt cx="2476450" cy="2700075"/>
          </a:xfrm>
        </p:grpSpPr>
        <p:cxnSp>
          <p:nvCxnSpPr>
            <p:cNvPr id="708" name="Google Shape;708;g273f8fb86c9_0_51"/>
            <p:cNvCxnSpPr/>
            <p:nvPr/>
          </p:nvCxnSpPr>
          <p:spPr>
            <a:xfrm rot="10800000">
              <a:off x="129540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09" name="Google Shape;709;g273f8fb86c9_0_51"/>
            <p:cNvCxnSpPr/>
            <p:nvPr/>
          </p:nvCxnSpPr>
          <p:spPr>
            <a:xfrm>
              <a:off x="129540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0" name="Google Shape;710;g273f8fb86c9_0_51"/>
            <p:cNvSpPr txBox="1"/>
            <p:nvPr/>
          </p:nvSpPr>
          <p:spPr>
            <a:xfrm>
              <a:off x="3124200" y="3048000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73f8fb86c9_0_51"/>
            <p:cNvSpPr txBox="1"/>
            <p:nvPr/>
          </p:nvSpPr>
          <p:spPr>
            <a:xfrm>
              <a:off x="958850" y="1114425"/>
              <a:ext cx="31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2" name="Google Shape;712;g273f8fb86c9_0_51"/>
            <p:cNvCxnSpPr/>
            <p:nvPr/>
          </p:nvCxnSpPr>
          <p:spPr>
            <a:xfrm rot="10800000" flipH="1">
              <a:off x="1676400" y="1981200"/>
              <a:ext cx="1447800" cy="533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13" name="Google Shape;713;g273f8fb86c9_0_51" descr="Editte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4838" y="1755775"/>
              <a:ext cx="1554162" cy="22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g273f8fb86c9_0_51"/>
            <p:cNvSpPr txBox="1"/>
            <p:nvPr/>
          </p:nvSpPr>
          <p:spPr>
            <a:xfrm>
              <a:off x="1447800" y="3352800"/>
              <a:ext cx="191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g273f8fb86c9_0_51"/>
          <p:cNvGrpSpPr/>
          <p:nvPr/>
        </p:nvGrpSpPr>
        <p:grpSpPr>
          <a:xfrm>
            <a:off x="4914900" y="1114425"/>
            <a:ext cx="3695700" cy="2700075"/>
            <a:chOff x="4914900" y="1114425"/>
            <a:chExt cx="3695700" cy="2700075"/>
          </a:xfrm>
        </p:grpSpPr>
        <p:cxnSp>
          <p:nvCxnSpPr>
            <p:cNvPr id="716" name="Google Shape;716;g273f8fb86c9_0_51"/>
            <p:cNvCxnSpPr/>
            <p:nvPr/>
          </p:nvCxnSpPr>
          <p:spPr>
            <a:xfrm rot="10800000">
              <a:off x="5454650" y="1219200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17" name="Google Shape;717;g273f8fb86c9_0_51"/>
            <p:cNvCxnSpPr/>
            <p:nvPr/>
          </p:nvCxnSpPr>
          <p:spPr>
            <a:xfrm>
              <a:off x="5454650" y="3048000"/>
              <a:ext cx="20574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18" name="Google Shape;718;g273f8fb86c9_0_51"/>
            <p:cNvSpPr txBox="1"/>
            <p:nvPr/>
          </p:nvSpPr>
          <p:spPr>
            <a:xfrm>
              <a:off x="7283450" y="3048000"/>
              <a:ext cx="39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73f8fb86c9_0_51"/>
            <p:cNvSpPr txBox="1"/>
            <p:nvPr/>
          </p:nvSpPr>
          <p:spPr>
            <a:xfrm>
              <a:off x="5105400" y="1114425"/>
              <a:ext cx="32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73f8fb86c9_0_51"/>
            <p:cNvSpPr/>
            <p:nvPr/>
          </p:nvSpPr>
          <p:spPr>
            <a:xfrm>
              <a:off x="5715000" y="2590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73f8fb86c9_0_51"/>
            <p:cNvSpPr txBox="1"/>
            <p:nvPr/>
          </p:nvSpPr>
          <p:spPr>
            <a:xfrm>
              <a:off x="5562600" y="3032125"/>
              <a:ext cx="48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73f8fb86c9_0_51"/>
            <p:cNvSpPr txBox="1"/>
            <p:nvPr/>
          </p:nvSpPr>
          <p:spPr>
            <a:xfrm>
              <a:off x="5019675" y="240982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0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73f8fb86c9_0_51"/>
            <p:cNvSpPr txBox="1"/>
            <p:nvPr/>
          </p:nvSpPr>
          <p:spPr>
            <a:xfrm>
              <a:off x="4914900" y="3352800"/>
              <a:ext cx="369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Hough (parameter)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24" name="Google Shape;724;g273f8fb86c9_0_51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5" name="Google Shape;725;g273f8fb86c9_0_51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273f8fb86c9_0_51"/>
          <p:cNvSpPr txBox="1"/>
          <p:nvPr/>
        </p:nvSpPr>
        <p:spPr>
          <a:xfrm>
            <a:off x="685800" y="4114800"/>
            <a:ext cx="11096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Connection between image (x,y) and Hough (m,b) spaces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134F5C"/>
                </a:solidFill>
                <a:latin typeface="Proxima Nova"/>
                <a:ea typeface="Proxima Nova"/>
                <a:cs typeface="Proxima Nova"/>
                <a:sym typeface="Proxima Nova"/>
              </a:rPr>
              <a:t>A line in the image corresponds to a point in Hough space</a:t>
            </a:r>
            <a:endParaRPr sz="2000" b="0" i="0" u="none" strike="noStrike" cap="none">
              <a:solidFill>
                <a:srgbClr val="134F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go from image space to Hough space: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given a set of points (x,y), find all (m,b) such that y = mx + b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a point (x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 in the image space map to?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 the solutions of b = -x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a line in Hough space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7" name="Google Shape;727;g273f8fb86c9_0_51" descr="Editte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73f8fb86c9_0_7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34" name="Google Shape;734;g273f8fb86c9_0_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735" name="Google Shape;735;g273f8fb86c9_0_7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273f8fb86c9_0_79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g273f8fb86c9_0_79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8" name="Google Shape;738;g273f8fb86c9_0_79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9" name="Google Shape;739;g273f8fb86c9_0_79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73f8fb86c9_0_79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" name="Google Shape;741;g273f8fb86c9_0_79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2" name="Google Shape;742;g273f8fb86c9_0_79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3" name="Google Shape;743;g273f8fb86c9_0_79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273f8fb86c9_0_79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73f8fb86c9_0_79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273f8fb86c9_0_79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73f8fb86c9_0_79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g273f8fb86c9_0_79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9" name="Google Shape;749;g273f8fb86c9_0_79"/>
          <p:cNvSpPr txBox="1"/>
          <p:nvPr/>
        </p:nvSpPr>
        <p:spPr>
          <a:xfrm>
            <a:off x="1646238" y="3032125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73f8fb86c9_0_79"/>
          <p:cNvSpPr txBox="1"/>
          <p:nvPr/>
        </p:nvSpPr>
        <p:spPr>
          <a:xfrm>
            <a:off x="877888" y="1603350"/>
            <a:ext cx="4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0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g273f8fb86c9_0_7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2" name="Google Shape;752;g273f8fb86c9_0_79" descr="Editt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562" y="1757363"/>
            <a:ext cx="1733549" cy="22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g273f8fb86c9_0_79"/>
          <p:cNvCxnSpPr/>
          <p:nvPr/>
        </p:nvCxnSpPr>
        <p:spPr>
          <a:xfrm>
            <a:off x="5791200" y="1981200"/>
            <a:ext cx="1447800" cy="53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g273f8fb86c9_0_79"/>
          <p:cNvSpPr txBox="1"/>
          <p:nvPr/>
        </p:nvSpPr>
        <p:spPr>
          <a:xfrm>
            <a:off x="685800" y="4114800"/>
            <a:ext cx="10553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line parameters for the line that contains both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 and (x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, y</a:t>
            </a:r>
            <a:r>
              <a:rPr lang="en-US" sz="2400" b="0" i="0" u="none" strike="noStrike" cap="none" baseline="-250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)?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4295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It is the intersection of the lines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0 </a:t>
            </a: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b = –x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m + y</a:t>
            </a:r>
            <a:r>
              <a:rPr lang="en-US" sz="2200" b="0" i="0" u="none" strike="noStrike" cap="none" baseline="-25000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2200" b="0" i="0" u="none" strike="noStrike" cap="none">
                <a:solidFill>
                  <a:srgbClr val="741B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200" b="0" i="0" u="none" strike="noStrike" cap="none">
              <a:solidFill>
                <a:srgbClr val="741B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73f8fb86c9_0_105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761" name="Google Shape;761;g273f8fb86c9_0_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762" name="Google Shape;762;g273f8fb86c9_0_105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73f8fb86c9_0_105"/>
          <p:cNvSpPr txBox="1"/>
          <p:nvPr/>
        </p:nvSpPr>
        <p:spPr>
          <a:xfrm>
            <a:off x="8910475" y="81844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Equation of a line?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= mx + 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4" name="Google Shape;764;g273f8fb86c9_0_105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g273f8fb86c9_0_105"/>
          <p:cNvCxnSpPr/>
          <p:nvPr/>
        </p:nvCxnSpPr>
        <p:spPr>
          <a:xfrm rot="10800000">
            <a:off x="129540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6" name="Google Shape;766;g273f8fb86c9_0_105"/>
          <p:cNvCxnSpPr/>
          <p:nvPr/>
        </p:nvCxnSpPr>
        <p:spPr>
          <a:xfrm>
            <a:off x="129540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7" name="Google Shape;767;g273f8fb86c9_0_105"/>
          <p:cNvSpPr txBox="1"/>
          <p:nvPr/>
        </p:nvSpPr>
        <p:spPr>
          <a:xfrm>
            <a:off x="3124200" y="3048000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73f8fb86c9_0_105"/>
          <p:cNvSpPr txBox="1"/>
          <p:nvPr/>
        </p:nvSpPr>
        <p:spPr>
          <a:xfrm>
            <a:off x="958850" y="1114425"/>
            <a:ext cx="3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g273f8fb86c9_0_105"/>
          <p:cNvCxnSpPr/>
          <p:nvPr/>
        </p:nvCxnSpPr>
        <p:spPr>
          <a:xfrm rot="10800000">
            <a:off x="5454650" y="1219200"/>
            <a:ext cx="0" cy="1828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0" name="Google Shape;770;g273f8fb86c9_0_105"/>
          <p:cNvCxnSpPr/>
          <p:nvPr/>
        </p:nvCxnSpPr>
        <p:spPr>
          <a:xfrm>
            <a:off x="5454650" y="3048000"/>
            <a:ext cx="2057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g273f8fb86c9_0_105"/>
          <p:cNvSpPr txBox="1"/>
          <p:nvPr/>
        </p:nvSpPr>
        <p:spPr>
          <a:xfrm>
            <a:off x="7283450" y="3048000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73f8fb86c9_0_105"/>
          <p:cNvSpPr txBox="1"/>
          <p:nvPr/>
        </p:nvSpPr>
        <p:spPr>
          <a:xfrm>
            <a:off x="5105400" y="1114425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73f8fb86c9_0_105"/>
          <p:cNvSpPr/>
          <p:nvPr/>
        </p:nvSpPr>
        <p:spPr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73f8fb86c9_0_105"/>
          <p:cNvSpPr txBox="1"/>
          <p:nvPr/>
        </p:nvSpPr>
        <p:spPr>
          <a:xfrm>
            <a:off x="1447800" y="3352800"/>
            <a:ext cx="191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73f8fb86c9_0_105"/>
          <p:cNvSpPr txBox="1"/>
          <p:nvPr/>
        </p:nvSpPr>
        <p:spPr>
          <a:xfrm>
            <a:off x="4876800" y="3352800"/>
            <a:ext cx="36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(parameter)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6" name="Google Shape;776;g273f8fb86c9_0_105"/>
          <p:cNvCxnSpPr/>
          <p:nvPr/>
        </p:nvCxnSpPr>
        <p:spPr>
          <a:xfrm>
            <a:off x="3810000" y="2209800"/>
            <a:ext cx="914400" cy="0"/>
          </a:xfrm>
          <a:prstGeom prst="straightConnector1">
            <a:avLst/>
          </a:prstGeom>
          <a:noFill/>
          <a:ln w="571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7" name="Google Shape;777;g273f8fb86c9_0_105"/>
          <p:cNvSpPr/>
          <p:nvPr/>
        </p:nvSpPr>
        <p:spPr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g273f8fb86c9_0_105"/>
          <p:cNvCxnSpPr/>
          <p:nvPr/>
        </p:nvCxnSpPr>
        <p:spPr>
          <a:xfrm>
            <a:off x="5715000" y="2133600"/>
            <a:ext cx="1752600" cy="22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9" name="Google Shape;779;g273f8fb86c9_0_105"/>
          <p:cNvSpPr/>
          <p:nvPr/>
        </p:nvSpPr>
        <p:spPr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273f8fb86c9_0_105"/>
          <p:cNvSpPr/>
          <p:nvPr/>
        </p:nvSpPr>
        <p:spPr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g273f8fb86c9_0_105"/>
          <p:cNvCxnSpPr/>
          <p:nvPr/>
        </p:nvCxnSpPr>
        <p:spPr>
          <a:xfrm rot="10800000" flipH="1">
            <a:off x="5813442" y="1895600"/>
            <a:ext cx="1825500" cy="69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g273f8fb86c9_0_105"/>
          <p:cNvCxnSpPr/>
          <p:nvPr/>
        </p:nvCxnSpPr>
        <p:spPr>
          <a:xfrm rot="10800000" flipH="1">
            <a:off x="5703904" y="2114434"/>
            <a:ext cx="1971600" cy="29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3" name="Google Shape;783;g273f8fb86c9_0_105"/>
          <p:cNvGrpSpPr/>
          <p:nvPr/>
        </p:nvGrpSpPr>
        <p:grpSpPr>
          <a:xfrm>
            <a:off x="5448312" y="1201707"/>
            <a:ext cx="2336826" cy="1898613"/>
            <a:chOff x="9144000" y="1311246"/>
            <a:chExt cx="2336826" cy="1898613"/>
          </a:xfrm>
        </p:grpSpPr>
        <p:grpSp>
          <p:nvGrpSpPr>
            <p:cNvPr id="784" name="Google Shape;784;g273f8fb86c9_0_105"/>
            <p:cNvGrpSpPr/>
            <p:nvPr/>
          </p:nvGrpSpPr>
          <p:grpSpPr>
            <a:xfrm>
              <a:off x="9144000" y="1347759"/>
              <a:ext cx="2336826" cy="1862100"/>
              <a:chOff x="5375286" y="1238220"/>
              <a:chExt cx="2336826" cy="1862100"/>
            </a:xfrm>
          </p:grpSpPr>
          <p:sp>
            <p:nvSpPr>
              <p:cNvPr id="785" name="Google Shape;785;g273f8fb86c9_0_105"/>
              <p:cNvSpPr/>
              <p:nvPr/>
            </p:nvSpPr>
            <p:spPr>
              <a:xfrm>
                <a:off x="5375286" y="1238220"/>
                <a:ext cx="2300400" cy="18621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6" name="Google Shape;786;g273f8fb86c9_0_105"/>
              <p:cNvCxnSpPr/>
              <p:nvPr/>
            </p:nvCxnSpPr>
            <p:spPr>
              <a:xfrm>
                <a:off x="5411799" y="1528736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7" name="Google Shape;787;g273f8fb86c9_0_105"/>
              <p:cNvCxnSpPr/>
              <p:nvPr/>
            </p:nvCxnSpPr>
            <p:spPr>
              <a:xfrm>
                <a:off x="5375286" y="182242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8" name="Google Shape;788;g273f8fb86c9_0_105"/>
              <p:cNvCxnSpPr/>
              <p:nvPr/>
            </p:nvCxnSpPr>
            <p:spPr>
              <a:xfrm>
                <a:off x="5448312" y="2114532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9" name="Google Shape;789;g273f8fb86c9_0_105"/>
              <p:cNvCxnSpPr/>
              <p:nvPr/>
            </p:nvCxnSpPr>
            <p:spPr>
              <a:xfrm>
                <a:off x="5448312" y="2405048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0" name="Google Shape;790;g273f8fb86c9_0_105"/>
              <p:cNvCxnSpPr/>
              <p:nvPr/>
            </p:nvCxnSpPr>
            <p:spPr>
              <a:xfrm>
                <a:off x="5448312" y="2662227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g273f8fb86c9_0_105"/>
              <p:cNvCxnSpPr/>
              <p:nvPr/>
            </p:nvCxnSpPr>
            <p:spPr>
              <a:xfrm>
                <a:off x="5448312" y="2952743"/>
                <a:ext cx="2263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2" name="Google Shape;792;g273f8fb86c9_0_105"/>
            <p:cNvGrpSpPr/>
            <p:nvPr/>
          </p:nvGrpSpPr>
          <p:grpSpPr>
            <a:xfrm>
              <a:off x="9355291" y="1311246"/>
              <a:ext cx="1753330" cy="1863901"/>
              <a:chOff x="5739710" y="1237426"/>
              <a:chExt cx="1753330" cy="1863901"/>
            </a:xfrm>
          </p:grpSpPr>
          <p:cxnSp>
            <p:nvCxnSpPr>
              <p:cNvPr id="793" name="Google Shape;793;g273f8fb86c9_0_105"/>
              <p:cNvCxnSpPr/>
              <p:nvPr/>
            </p:nvCxnSpPr>
            <p:spPr>
              <a:xfrm rot="5400000">
                <a:off x="4827560" y="2187677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4" name="Google Shape;794;g273f8fb86c9_0_105"/>
              <p:cNvCxnSpPr/>
              <p:nvPr/>
            </p:nvCxnSpPr>
            <p:spPr>
              <a:xfrm rot="5400000">
                <a:off x="5191896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g273f8fb86c9_0_105"/>
              <p:cNvCxnSpPr/>
              <p:nvPr/>
            </p:nvCxnSpPr>
            <p:spPr>
              <a:xfrm rot="5400000">
                <a:off x="5557820" y="2150370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6" name="Google Shape;796;g273f8fb86c9_0_105"/>
              <p:cNvCxnSpPr/>
              <p:nvPr/>
            </p:nvCxnSpPr>
            <p:spPr>
              <a:xfrm rot="5400000">
                <a:off x="5922156" y="2149576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7" name="Google Shape;797;g273f8fb86c9_0_105"/>
              <p:cNvCxnSpPr/>
              <p:nvPr/>
            </p:nvCxnSpPr>
            <p:spPr>
              <a:xfrm rot="5400000">
                <a:off x="6215054" y="2186883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8" name="Google Shape;798;g273f8fb86c9_0_105"/>
              <p:cNvCxnSpPr/>
              <p:nvPr/>
            </p:nvCxnSpPr>
            <p:spPr>
              <a:xfrm rot="5400000">
                <a:off x="6579390" y="2186089"/>
                <a:ext cx="1825800" cy="1500"/>
              </a:xfrm>
              <a:prstGeom prst="straightConnector1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99" name="Google Shape;799;g273f8fb86c9_0_105"/>
          <p:cNvSpPr txBox="1"/>
          <p:nvPr/>
        </p:nvSpPr>
        <p:spPr>
          <a:xfrm>
            <a:off x="482550" y="4013200"/>
            <a:ext cx="11565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use this to find the most likely parameters (m,b) for the most prominent line in the image space?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Let each edge point in image space </a:t>
            </a:r>
            <a:r>
              <a:rPr lang="en-US" sz="2200" b="0" i="1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vote </a:t>
            </a: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for a set of possible parameters in Hough space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Proxima Nova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</a:rPr>
              <a:t>Accumulate votes in discrete set of bins; parameters with the most votes indicate line in image space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3f8fb86c9_0_14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06" name="Google Shape;806;g273f8fb86c9_0_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807" name="Google Shape;807;g273f8fb86c9_0_14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g273f8fb86c9_0_14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9" name="Google Shape;809;g273f8fb86c9_0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425" y="49375"/>
            <a:ext cx="3222350" cy="6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273f8fb86c9_0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675" y="1677525"/>
            <a:ext cx="5659626" cy="467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73f8fb86c9_0_159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17" name="Google Shape;817;g273f8fb86c9_0_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818" name="Google Shape;818;g273f8fb86c9_0_159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g273f8fb86c9_0_159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0" name="Google Shape;820;g273f8fb86c9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250" y="1380326"/>
            <a:ext cx="9680923" cy="48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3f8fb86c9_0_168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Hough Transform for Line Fitting</a:t>
            </a:r>
            <a:endParaRPr/>
          </a:p>
        </p:txBody>
      </p:sp>
      <p:sp>
        <p:nvSpPr>
          <p:cNvPr id="827" name="Google Shape;827;g273f8fb86c9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828" name="Google Shape;828;g273f8fb86c9_0_168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9" name="Google Shape;829;g273f8fb86c9_0_168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0" name="Google Shape;830;g273f8fb86c9_0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250" y="1328251"/>
            <a:ext cx="7172441" cy="53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FA131CD3-B094-8C09-3AD7-9716D224D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76C5EFA1-0337-FB3C-6C3F-9E089F2E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337D31DD-FFEE-A163-599A-FD29E9F2528C}"/>
              </a:ext>
            </a:extLst>
          </p:cNvPr>
          <p:cNvSpPr txBox="1"/>
          <p:nvPr/>
        </p:nvSpPr>
        <p:spPr>
          <a:xfrm>
            <a:off x="412898" y="1044163"/>
            <a:ext cx="10766100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sng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Detection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Filter responds to edge, not noise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detector should only respond to actual edges, not to small intensity fluctuations or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 in a blurry or noisy image, we still want to detect real boundaries, not random noise.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That’s why smoothing (like Gaussian blur) is often done before edge detection.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17040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3f8fb86c9_0_177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Polar Representation of Lines</a:t>
            </a:r>
            <a:endParaRPr/>
          </a:p>
        </p:txBody>
      </p:sp>
      <p:sp>
        <p:nvSpPr>
          <p:cNvPr id="837" name="Google Shape;837;g273f8fb86c9_0_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838" name="Google Shape;838;g273f8fb86c9_0_177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9" name="Google Shape;839;g273f8fb86c9_0_177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0" name="Google Shape;840;g273f8fb86c9_0_177"/>
          <p:cNvGrpSpPr/>
          <p:nvPr/>
        </p:nvGrpSpPr>
        <p:grpSpPr>
          <a:xfrm>
            <a:off x="373005" y="2041506"/>
            <a:ext cx="4267200" cy="3886200"/>
            <a:chOff x="519057" y="1128681"/>
            <a:chExt cx="4267200" cy="3886200"/>
          </a:xfrm>
        </p:grpSpPr>
        <p:cxnSp>
          <p:nvCxnSpPr>
            <p:cNvPr id="841" name="Google Shape;841;g273f8fb86c9_0_177"/>
            <p:cNvCxnSpPr/>
            <p:nvPr/>
          </p:nvCxnSpPr>
          <p:spPr>
            <a:xfrm>
              <a:off x="1509657" y="1966881"/>
              <a:ext cx="0" cy="3048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2" name="Google Shape;842;g273f8fb86c9_0_177"/>
            <p:cNvCxnSpPr/>
            <p:nvPr/>
          </p:nvCxnSpPr>
          <p:spPr>
            <a:xfrm>
              <a:off x="1509657" y="1966881"/>
              <a:ext cx="327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3" name="Google Shape;843;g273f8fb86c9_0_177"/>
            <p:cNvCxnSpPr/>
            <p:nvPr/>
          </p:nvCxnSpPr>
          <p:spPr>
            <a:xfrm rot="10800000" flipH="1">
              <a:off x="519057" y="1128681"/>
              <a:ext cx="4038600" cy="3505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4" name="Google Shape;844;g273f8fb86c9_0_177"/>
            <p:cNvCxnSpPr/>
            <p:nvPr/>
          </p:nvCxnSpPr>
          <p:spPr>
            <a:xfrm>
              <a:off x="1509657" y="1966881"/>
              <a:ext cx="914400" cy="1066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5" name="Google Shape;845;g273f8fb86c9_0_177"/>
            <p:cNvSpPr/>
            <p:nvPr/>
          </p:nvSpPr>
          <p:spPr>
            <a:xfrm rot="-2487449">
              <a:off x="2247947" y="2623973"/>
              <a:ext cx="381081" cy="30477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273f8fb86c9_0_177"/>
            <p:cNvSpPr/>
            <p:nvPr/>
          </p:nvSpPr>
          <p:spPr>
            <a:xfrm>
              <a:off x="1890657" y="1966881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112" h="192" extrusionOk="0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273f8fb86c9_0_177"/>
            <p:cNvSpPr txBox="1"/>
            <p:nvPr/>
          </p:nvSpPr>
          <p:spPr>
            <a:xfrm>
              <a:off x="976257" y="1738281"/>
              <a:ext cx="114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[0,0]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8" name="Google Shape;848;g273f8fb86c9_0_177"/>
            <p:cNvCxnSpPr/>
            <p:nvPr/>
          </p:nvCxnSpPr>
          <p:spPr>
            <a:xfrm rot="-5400000" flipH="1">
              <a:off x="1433457" y="2043081"/>
              <a:ext cx="1066800" cy="914400"/>
            </a:xfrm>
            <a:prstGeom prst="straightConnector1">
              <a:avLst/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849" name="Google Shape;849;g273f8fb86c9_0_1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5683" y="2528847"/>
              <a:ext cx="347663" cy="43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g273f8fb86c9_0_1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5053" y="1944639"/>
              <a:ext cx="311318" cy="423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g273f8fb86c9_0_17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14528" y="1553522"/>
              <a:ext cx="365131" cy="39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g273f8fb86c9_0_17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4008" y="2784438"/>
              <a:ext cx="352366" cy="4048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g273f8fb86c9_0_177"/>
          <p:cNvSpPr txBox="1"/>
          <p:nvPr/>
        </p:nvSpPr>
        <p:spPr>
          <a:xfrm>
            <a:off x="1752600" y="2077365"/>
            <a:ext cx="176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columns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73f8fb86c9_0_177"/>
          <p:cNvSpPr txBox="1"/>
          <p:nvPr/>
        </p:nvSpPr>
        <p:spPr>
          <a:xfrm rot="-5400000">
            <a:off x="-559349" y="3795750"/>
            <a:ext cx="179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73f8fb86c9_0_177"/>
          <p:cNvSpPr txBox="1"/>
          <p:nvPr/>
        </p:nvSpPr>
        <p:spPr>
          <a:xfrm>
            <a:off x="5046669" y="258920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g273f8fb86c9_0_1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02199" y="4586319"/>
            <a:ext cx="3833864" cy="6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3f8fb86c9_0_20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63" name="Google Shape;863;g273f8fb86c9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864" name="Google Shape;864;g273f8fb86c9_0_20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g273f8fb86c9_0_20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6" name="Google Shape;866;g273f8fb86c9_0_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87451"/>
            <a:ext cx="8305801" cy="496710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73f8fb86c9_0_202"/>
          <p:cNvSpPr txBox="1"/>
          <p:nvPr/>
        </p:nvSpPr>
        <p:spPr>
          <a:xfrm>
            <a:off x="8381994" y="2974051"/>
            <a:ext cx="37338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ⲣ  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perpendicular distance from line to origin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Θ : angle the perpendicular makes with the x-axis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73f8fb86c9_0_212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Alternate formulation using Polar Representation of Lines</a:t>
            </a:r>
            <a:endParaRPr/>
          </a:p>
        </p:txBody>
      </p:sp>
      <p:sp>
        <p:nvSpPr>
          <p:cNvPr id="874" name="Google Shape;874;g273f8fb86c9_0_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875" name="Google Shape;875;g273f8fb86c9_0_212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Shree K. Nayar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6" name="Google Shape;876;g273f8fb86c9_0_212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7" name="Google Shape;877;g273f8fb86c9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34126"/>
            <a:ext cx="11887200" cy="399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73f8fb86c9_0_221"/>
          <p:cNvSpPr txBox="1">
            <a:spLocks noGrp="1"/>
          </p:cNvSpPr>
          <p:nvPr>
            <p:ph type="title"/>
          </p:nvPr>
        </p:nvSpPr>
        <p:spPr>
          <a:xfrm>
            <a:off x="838200" y="207251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Examples - Hough Transform</a:t>
            </a:r>
            <a:endParaRPr/>
          </a:p>
        </p:txBody>
      </p:sp>
      <p:sp>
        <p:nvSpPr>
          <p:cNvPr id="884" name="Google Shape;884;g273f8fb86c9_0_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885" name="Google Shape;885;g273f8fb86c9_0_221"/>
          <p:cNvSpPr txBox="1"/>
          <p:nvPr/>
        </p:nvSpPr>
        <p:spPr>
          <a:xfrm>
            <a:off x="10363200" y="6550223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g273f8fb86c9_0_221"/>
          <p:cNvCxnSpPr/>
          <p:nvPr/>
        </p:nvCxnSpPr>
        <p:spPr>
          <a:xfrm>
            <a:off x="3648" y="1248"/>
            <a:ext cx="900" cy="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7" name="Google Shape;887;g273f8fb86c9_0_221" descr="football_paramspace.jpg"/>
          <p:cNvPicPr preferRelativeResize="0"/>
          <p:nvPr/>
        </p:nvPicPr>
        <p:blipFill rotWithShape="1">
          <a:blip r:embed="rId3">
            <a:alphaModFix/>
          </a:blip>
          <a:srcRect l="12779" t="6900" r="8237" b="10160"/>
          <a:stretch/>
        </p:blipFill>
        <p:spPr>
          <a:xfrm>
            <a:off x="727014" y="4043612"/>
            <a:ext cx="4060816" cy="2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273f8fb86c9_0_221" descr="footbal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125" y="1086387"/>
            <a:ext cx="4572000" cy="254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73f8fb86c9_0_221" descr="football_edges.jpg"/>
          <p:cNvPicPr preferRelativeResize="0"/>
          <p:nvPr/>
        </p:nvPicPr>
        <p:blipFill rotWithShape="1">
          <a:blip r:embed="rId5">
            <a:alphaModFix/>
          </a:blip>
          <a:srcRect l="11853" t="4405" r="11122" b="11688"/>
          <a:stretch/>
        </p:blipFill>
        <p:spPr>
          <a:xfrm>
            <a:off x="5218113" y="968313"/>
            <a:ext cx="4746690" cy="278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273f8fb86c9_0_221" descr="football_lines.jpg"/>
          <p:cNvPicPr preferRelativeResize="0"/>
          <p:nvPr/>
        </p:nvPicPr>
        <p:blipFill rotWithShape="1">
          <a:blip r:embed="rId6">
            <a:alphaModFix/>
          </a:blip>
          <a:srcRect l="9163" t="19235" r="9891" b="26625"/>
          <a:stretch/>
        </p:blipFill>
        <p:spPr>
          <a:xfrm>
            <a:off x="4882263" y="4043611"/>
            <a:ext cx="4871338" cy="26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73f8fb86c9_0_58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Numericals</a:t>
            </a:r>
            <a:endParaRPr/>
          </a:p>
        </p:txBody>
      </p:sp>
      <p:sp>
        <p:nvSpPr>
          <p:cNvPr id="897" name="Google Shape;897;g273f8fb86c9_0_5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898" name="Google Shape;898;g273f8fb86c9_0_585"/>
          <p:cNvSpPr txBox="1">
            <a:spLocks noGrp="1"/>
          </p:cNvSpPr>
          <p:nvPr>
            <p:ph type="body" idx="1"/>
          </p:nvPr>
        </p:nvSpPr>
        <p:spPr>
          <a:xfrm>
            <a:off x="680400" y="172243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800"/>
              <a:t>Determine if (1,2), (2,3) and (3,4) are in the same line using Hough transformation</a:t>
            </a:r>
            <a:endParaRPr sz="8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y=mx+c ⇒ c = -mx+y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(x, y) ==(1,2)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(m, c) == ? 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c= -m+2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for m = 0 , c = 2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m=1, c=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0"/>
              <a:t>m=2 c=0</a:t>
            </a: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0"/>
          </a:p>
        </p:txBody>
      </p:sp>
      <p:cxnSp>
        <p:nvCxnSpPr>
          <p:cNvPr id="899" name="Google Shape;899;g273f8fb86c9_0_585"/>
          <p:cNvCxnSpPr/>
          <p:nvPr/>
        </p:nvCxnSpPr>
        <p:spPr>
          <a:xfrm>
            <a:off x="7790450" y="2596825"/>
            <a:ext cx="80100" cy="25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g273f8fb86c9_0_585"/>
          <p:cNvCxnSpPr/>
          <p:nvPr/>
        </p:nvCxnSpPr>
        <p:spPr>
          <a:xfrm rot="10800000" flipH="1">
            <a:off x="7840575" y="5063425"/>
            <a:ext cx="33789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g273f8fb86c9_0_585"/>
          <p:cNvSpPr txBox="1"/>
          <p:nvPr/>
        </p:nvSpPr>
        <p:spPr>
          <a:xfrm>
            <a:off x="7349300" y="2516600"/>
            <a:ext cx="486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273f8fb86c9_0_585"/>
          <p:cNvSpPr txBox="1"/>
          <p:nvPr/>
        </p:nvSpPr>
        <p:spPr>
          <a:xfrm>
            <a:off x="10798350" y="5394150"/>
            <a:ext cx="14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273f8fb86c9_0_585"/>
          <p:cNvSpPr/>
          <p:nvPr/>
        </p:nvSpPr>
        <p:spPr>
          <a:xfrm>
            <a:off x="7790450" y="4000500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273f8fb86c9_0_585"/>
          <p:cNvSpPr/>
          <p:nvPr/>
        </p:nvSpPr>
        <p:spPr>
          <a:xfrm>
            <a:off x="8684800" y="4972075"/>
            <a:ext cx="150300" cy="192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g273f8fb86c9_0_585"/>
          <p:cNvCxnSpPr>
            <a:stCxn id="903" idx="1"/>
          </p:cNvCxnSpPr>
          <p:nvPr/>
        </p:nvCxnSpPr>
        <p:spPr>
          <a:xfrm>
            <a:off x="7812461" y="4028706"/>
            <a:ext cx="1261500" cy="14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g273f8fb86c9_0_585"/>
          <p:cNvSpPr/>
          <p:nvPr/>
        </p:nvSpPr>
        <p:spPr>
          <a:xfrm>
            <a:off x="7750350" y="3449050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273f8fb86c9_0_585"/>
          <p:cNvSpPr/>
          <p:nvPr/>
        </p:nvSpPr>
        <p:spPr>
          <a:xfrm>
            <a:off x="8368050" y="4998175"/>
            <a:ext cx="150300" cy="14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8" name="Google Shape;908;g273f8fb86c9_0_585"/>
          <p:cNvCxnSpPr>
            <a:stCxn id="906" idx="0"/>
            <a:endCxn id="907" idx="2"/>
          </p:cNvCxnSpPr>
          <p:nvPr/>
        </p:nvCxnSpPr>
        <p:spPr>
          <a:xfrm>
            <a:off x="7825500" y="3449050"/>
            <a:ext cx="617700" cy="16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g273f8fb86c9_0_585"/>
          <p:cNvCxnSpPr/>
          <p:nvPr/>
        </p:nvCxnSpPr>
        <p:spPr>
          <a:xfrm rot="10800000">
            <a:off x="8181475" y="5083325"/>
            <a:ext cx="0" cy="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g273f8fb86c9_0_585"/>
          <p:cNvCxnSpPr/>
          <p:nvPr/>
        </p:nvCxnSpPr>
        <p:spPr>
          <a:xfrm>
            <a:off x="8061150" y="3007900"/>
            <a:ext cx="150300" cy="22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g273f8fb86c9_0_585"/>
          <p:cNvSpPr txBox="1"/>
          <p:nvPr/>
        </p:nvSpPr>
        <p:spPr>
          <a:xfrm>
            <a:off x="3519050" y="2428675"/>
            <a:ext cx="30000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(2,3) ===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c=-2m+3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 , c = 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m=1.5, c= 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 4 —-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=-3m+4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m=0, c = 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4/3 c =0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A9F739-9F08-3EFD-3916-29F49F6F124D}"/>
                  </a:ext>
                </a:extLst>
              </p14:cNvPr>
              <p14:cNvContentPartPr/>
              <p14:nvPr/>
            </p14:nvContentPartPr>
            <p14:xfrm>
              <a:off x="7166009" y="5709659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A9F739-9F08-3EFD-3916-29F49F6F12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1689" y="570533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7415DC-262E-71B7-F610-4738CE508A34}"/>
                  </a:ext>
                </a:extLst>
              </p14:cNvPr>
              <p14:cNvContentPartPr/>
              <p14:nvPr/>
            </p14:nvContentPartPr>
            <p14:xfrm>
              <a:off x="2413289" y="2222699"/>
              <a:ext cx="2101680" cy="51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7415DC-262E-71B7-F610-4738CE508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8969" y="2218379"/>
                <a:ext cx="211032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CB091CB-E7E9-E80E-424E-C5C8149E00CF}"/>
              </a:ext>
            </a:extLst>
          </p:cNvPr>
          <p:cNvGrpSpPr/>
          <p:nvPr/>
        </p:nvGrpSpPr>
        <p:grpSpPr>
          <a:xfrm>
            <a:off x="4859129" y="4880219"/>
            <a:ext cx="3599640" cy="1495440"/>
            <a:chOff x="4859129" y="4880219"/>
            <a:chExt cx="3599640" cy="14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4E5675-9752-9633-9F1B-557C15E27ADB}"/>
                    </a:ext>
                  </a:extLst>
                </p14:cNvPr>
                <p14:cNvContentPartPr/>
                <p14:nvPr/>
              </p14:nvContentPartPr>
              <p14:xfrm>
                <a:off x="6049649" y="4880219"/>
                <a:ext cx="21600" cy="1495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4E5675-9752-9633-9F1B-557C15E27A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45329" y="4875899"/>
                  <a:ext cx="30240" cy="15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132B9E-4860-1845-5988-B2376B1385D6}"/>
                    </a:ext>
                  </a:extLst>
                </p14:cNvPr>
                <p14:cNvContentPartPr/>
                <p14:nvPr/>
              </p14:nvContentPartPr>
              <p14:xfrm>
                <a:off x="4859129" y="5617499"/>
                <a:ext cx="3599640" cy="29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132B9E-4860-1845-5988-B2376B1385D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54809" y="5613179"/>
                  <a:ext cx="3608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8BAE27-6D2B-9DC0-B2A0-3FA0F4C63E7C}"/>
                    </a:ext>
                  </a:extLst>
                </p14:cNvPr>
                <p14:cNvContentPartPr/>
                <p14:nvPr/>
              </p14:nvContentPartPr>
              <p14:xfrm>
                <a:off x="6645089" y="5592659"/>
                <a:ext cx="360" cy="127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8BAE27-6D2B-9DC0-B2A0-3FA0F4C63E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40769" y="5588339"/>
                  <a:ext cx="90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40BDF5-2CC7-29F8-12C3-79CC80FCAEED}"/>
              </a:ext>
            </a:extLst>
          </p:cNvPr>
          <p:cNvGrpSpPr/>
          <p:nvPr/>
        </p:nvGrpSpPr>
        <p:grpSpPr>
          <a:xfrm>
            <a:off x="7293809" y="5571059"/>
            <a:ext cx="6840" cy="115920"/>
            <a:chOff x="7293809" y="5571059"/>
            <a:chExt cx="684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41D4F3-AB5C-FCE9-91E5-064BB4480274}"/>
                    </a:ext>
                  </a:extLst>
                </p14:cNvPr>
                <p14:cNvContentPartPr/>
                <p14:nvPr/>
              </p14:nvContentPartPr>
              <p14:xfrm>
                <a:off x="7293809" y="5584019"/>
                <a:ext cx="360" cy="19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41D4F3-AB5C-FCE9-91E5-064BB4480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89489" y="5579699"/>
                  <a:ext cx="9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31854B-5A35-4640-71F9-142C543645E5}"/>
                    </a:ext>
                  </a:extLst>
                </p14:cNvPr>
                <p14:cNvContentPartPr/>
                <p14:nvPr/>
              </p14:nvContentPartPr>
              <p14:xfrm>
                <a:off x="7293809" y="5571059"/>
                <a:ext cx="6840" cy="115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31854B-5A35-4640-71F9-142C543645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89489" y="5566739"/>
                  <a:ext cx="154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F80FA3-6B61-1466-EA22-57ED1976B446}"/>
              </a:ext>
            </a:extLst>
          </p:cNvPr>
          <p:cNvGrpSpPr/>
          <p:nvPr/>
        </p:nvGrpSpPr>
        <p:grpSpPr>
          <a:xfrm>
            <a:off x="5986289" y="3633539"/>
            <a:ext cx="191160" cy="1428120"/>
            <a:chOff x="5986289" y="3633539"/>
            <a:chExt cx="191160" cy="14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E1E4E5-1AE8-C7AD-A831-5F11466FC72E}"/>
                    </a:ext>
                  </a:extLst>
                </p14:cNvPr>
                <p14:cNvContentPartPr/>
                <p14:nvPr/>
              </p14:nvContentPartPr>
              <p14:xfrm>
                <a:off x="6048929" y="3633539"/>
                <a:ext cx="63000" cy="1321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E1E4E5-1AE8-C7AD-A831-5F11466FC7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44609" y="3629219"/>
                  <a:ext cx="71640" cy="13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168C3F6-F687-D164-1343-D065383F6B4E}"/>
                    </a:ext>
                  </a:extLst>
                </p14:cNvPr>
                <p14:cNvContentPartPr/>
                <p14:nvPr/>
              </p14:nvContentPartPr>
              <p14:xfrm>
                <a:off x="5986289" y="5061299"/>
                <a:ext cx="1911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168C3F6-F687-D164-1343-D065383F6B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81969" y="5056979"/>
                  <a:ext cx="1998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588386-1220-5527-923A-19FCFC11E4DC}"/>
                  </a:ext>
                </a:extLst>
              </p14:cNvPr>
              <p14:cNvContentPartPr/>
              <p14:nvPr/>
            </p14:nvContentPartPr>
            <p14:xfrm>
              <a:off x="5986289" y="4390259"/>
              <a:ext cx="289080" cy="11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588386-1220-5527-923A-19FCFC11E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81969" y="4385939"/>
                <a:ext cx="297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125C159-97F9-0DE3-F7D2-F5E408AD2580}"/>
                  </a:ext>
                </a:extLst>
              </p14:cNvPr>
              <p14:cNvContentPartPr/>
              <p14:nvPr/>
            </p14:nvContentPartPr>
            <p14:xfrm>
              <a:off x="6623849" y="4380539"/>
              <a:ext cx="85320" cy="21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125C159-97F9-0DE3-F7D2-F5E408AD258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19529" y="4376219"/>
                <a:ext cx="939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D353C4B-5ECB-66DD-B14C-706396686DC5}"/>
                  </a:ext>
                </a:extLst>
              </p14:cNvPr>
              <p14:cNvContentPartPr/>
              <p14:nvPr/>
            </p14:nvContentPartPr>
            <p14:xfrm>
              <a:off x="7331609" y="3571979"/>
              <a:ext cx="53640" cy="42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D353C4B-5ECB-66DD-B14C-706396686DC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27289" y="3567659"/>
                <a:ext cx="62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92F19A6-4ADA-DAC4-DC08-7BAD17FB7FCF}"/>
                  </a:ext>
                </a:extLst>
              </p14:cNvPr>
              <p14:cNvContentPartPr/>
              <p14:nvPr/>
            </p14:nvContentPartPr>
            <p14:xfrm>
              <a:off x="7878449" y="5571059"/>
              <a:ext cx="360" cy="189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92F19A6-4ADA-DAC4-DC08-7BAD17FB7FC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74129" y="5566739"/>
                <a:ext cx="90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147B7E-EA7A-F8F8-6168-812F8713AD47}"/>
                  </a:ext>
                </a:extLst>
              </p14:cNvPr>
              <p14:cNvContentPartPr/>
              <p14:nvPr/>
            </p14:nvContentPartPr>
            <p14:xfrm>
              <a:off x="8072849" y="2763779"/>
              <a:ext cx="83160" cy="60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147B7E-EA7A-F8F8-6168-812F8713AD4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68529" y="2759459"/>
                <a:ext cx="9180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402B3C4-0FEF-54BD-5167-562DD7BB5A16}"/>
              </a:ext>
            </a:extLst>
          </p:cNvPr>
          <p:cNvGrpSpPr/>
          <p:nvPr/>
        </p:nvGrpSpPr>
        <p:grpSpPr>
          <a:xfrm>
            <a:off x="6039209" y="2450939"/>
            <a:ext cx="2244240" cy="2046960"/>
            <a:chOff x="6039209" y="2450939"/>
            <a:chExt cx="2244240" cy="20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11561B-AD09-86D6-7AFA-6AD227D428D8}"/>
                    </a:ext>
                  </a:extLst>
                </p14:cNvPr>
                <p14:cNvContentPartPr/>
                <p14:nvPr/>
              </p14:nvContentPartPr>
              <p14:xfrm>
                <a:off x="6103289" y="3211979"/>
                <a:ext cx="360" cy="520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11561B-AD09-86D6-7AFA-6AD227D428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98969" y="3207659"/>
                  <a:ext cx="900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9B3188-2F99-F1CD-8994-F3F9B9E5F911}"/>
                    </a:ext>
                  </a:extLst>
                </p14:cNvPr>
                <p14:cNvContentPartPr/>
                <p14:nvPr/>
              </p14:nvContentPartPr>
              <p14:xfrm>
                <a:off x="6039209" y="3583139"/>
                <a:ext cx="16308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9B3188-2F99-F1CD-8994-F3F9B9E5F9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34889" y="3578819"/>
                  <a:ext cx="1717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D09E68-F8A0-F660-E684-68AF294053FB}"/>
                    </a:ext>
                  </a:extLst>
                </p14:cNvPr>
                <p14:cNvContentPartPr/>
                <p14:nvPr/>
              </p14:nvContentPartPr>
              <p14:xfrm>
                <a:off x="6091769" y="2571899"/>
                <a:ext cx="54720" cy="734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D09E68-F8A0-F660-E684-68AF294053F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87449" y="2567579"/>
                  <a:ext cx="6336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F0F386-207A-DC2A-6F9D-5F6F5CD5B90B}"/>
                    </a:ext>
                  </a:extLst>
                </p14:cNvPr>
                <p14:cNvContentPartPr/>
                <p14:nvPr/>
              </p14:nvContentPartPr>
              <p14:xfrm>
                <a:off x="6049649" y="2721659"/>
                <a:ext cx="1659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F0F386-207A-DC2A-6F9D-5F6F5CD5B9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45329" y="2717339"/>
                  <a:ext cx="1746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4EAE41-EEDB-ADB1-D193-C01786EEDABA}"/>
                    </a:ext>
                  </a:extLst>
                </p14:cNvPr>
                <p14:cNvContentPartPr/>
                <p14:nvPr/>
              </p14:nvContentPartPr>
              <p14:xfrm>
                <a:off x="6273209" y="2742899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4EAE41-EEDB-ADB1-D193-C01786EEDA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68889" y="273857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EB16C0-0AA0-AE4A-9EAC-64FA3DF508AA}"/>
                    </a:ext>
                  </a:extLst>
                </p14:cNvPr>
                <p14:cNvContentPartPr/>
                <p14:nvPr/>
              </p14:nvContentPartPr>
              <p14:xfrm>
                <a:off x="6273209" y="2742899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EB16C0-0AA0-AE4A-9EAC-64FA3DF508A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68889" y="273857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E1E406-84C4-66F9-79FE-3AE8E3BE4EE9}"/>
                    </a:ext>
                  </a:extLst>
                </p14:cNvPr>
                <p14:cNvContentPartPr/>
                <p14:nvPr/>
              </p14:nvContentPartPr>
              <p14:xfrm>
                <a:off x="6570929" y="2450939"/>
                <a:ext cx="1712520" cy="2046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E1E406-84C4-66F9-79FE-3AE8E3BE4E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66609" y="2446619"/>
                  <a:ext cx="1721160" cy="2055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26088ecf57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918" name="Google Shape;918;g326088ecf57_0_7"/>
          <p:cNvSpPr txBox="1">
            <a:spLocks noGrp="1"/>
          </p:cNvSpPr>
          <p:nvPr>
            <p:ph type="body" idx="1"/>
          </p:nvPr>
        </p:nvSpPr>
        <p:spPr>
          <a:xfrm>
            <a:off x="838200" y="84683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Given Points: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Point 1: (1,2)(1, 2)(1,2)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Point 2: (2,3)(2, 3)(2,3)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Point 3: (3,4)(3, 4)(3,4)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Equation of Line: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The equation of a line is y=</a:t>
            </a:r>
            <a:r>
              <a:rPr lang="en-US" sz="675" dirty="0" err="1">
                <a:latin typeface="Arial"/>
                <a:ea typeface="Arial"/>
                <a:cs typeface="Arial"/>
                <a:sym typeface="Arial"/>
              </a:rPr>
              <a:t>mx+cy</a:t>
            </a: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 = mx + cy=</a:t>
            </a:r>
            <a:r>
              <a:rPr lang="en-US" sz="675" dirty="0" err="1">
                <a:latin typeface="Arial"/>
                <a:ea typeface="Arial"/>
                <a:cs typeface="Arial"/>
                <a:sym typeface="Arial"/>
              </a:rPr>
              <a:t>mx+c</a:t>
            </a: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, where mmm is the slope and ccc is the y-intercept.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1: Derive c from each point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(1,2)(1, 2)(1,2): c=2−mc = 2 - mc=2−m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(2,3)(2, 3)(2,3): c=3−2mc = 3 - 2mc=3−2m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Char char="●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(3,4)(3, 4)(3,4): c=4−3mc = 4 - 3mc=4−3m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2: Solve System of Equations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c=2−mc = 2 - mc=2−m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146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75"/>
              <a:buAutoNum type="arabicPeriod"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c=3−2mc = 3 - 2mc=3−2m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Set the equations equal: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2−m=3−2m⇒m=12 - m = 3 - 2m \quad \</a:t>
            </a:r>
            <a:r>
              <a:rPr lang="en-US" sz="675" dirty="0" err="1">
                <a:latin typeface="Arial"/>
                <a:ea typeface="Arial"/>
                <a:cs typeface="Arial"/>
                <a:sym typeface="Arial"/>
              </a:rPr>
              <a:t>Rightarrow</a:t>
            </a: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 \quad m = 12−m=3−2m⇒m=1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Substitute m=1m = 1m=1 into c=2−mc = 2 - mc=2−m: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c=2−1=1c = 2 - 1 = 1c=2−1=1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3: Line Equation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The line equation is: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y=x+1y = x + 1y=x+1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Step 4: Check Third Point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For point (3,4)(3, 4)(3,4), substituting x=3x = 3x=3 into y=x+1y = x + 1y=x+1: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y=3+1=4y = 3 + 1 = 4y=3+1=4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Thus, point (3,4)(3, 4)(3,4) lies on the same line.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b="1" dirty="0">
                <a:latin typeface="Arial"/>
                <a:ea typeface="Arial"/>
                <a:cs typeface="Arial"/>
                <a:sym typeface="Arial"/>
              </a:rPr>
              <a:t>Conclusion:</a:t>
            </a:r>
            <a:endParaRPr sz="675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675" dirty="0">
                <a:latin typeface="Arial"/>
                <a:ea typeface="Arial"/>
                <a:cs typeface="Arial"/>
                <a:sym typeface="Arial"/>
              </a:rPr>
              <a:t>All three points (1,2)(1, 2)(1,2), (2,3)(2, 3)(2,3), and (3,4)(3, 4)(3,4) lie on the same line with equation y=x+1y = x + 1y=x+1.</a:t>
            </a:r>
            <a:endParaRPr sz="67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687EC-4928-F2C4-DBB0-41F715EF4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DC796-08C3-4620-D685-039DBA79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8" y="945463"/>
            <a:ext cx="5277587" cy="333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21817-4B86-8C01-BE5B-B20606393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44" y="741247"/>
            <a:ext cx="6315956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4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6738-CA0C-C63F-057D-0D9EE70E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F71C5-362C-F931-B221-0341A43214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F39F1-3EED-C3FA-F3F9-17625F55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40" y="1094545"/>
            <a:ext cx="5496692" cy="214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DF9D-F249-5718-641B-955FA831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44" y="1529406"/>
            <a:ext cx="2686425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DCB53-499D-CEA6-CB00-84BCBAFAF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163" y="3779976"/>
            <a:ext cx="2724530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50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01CA47-8E32-498B-9553-6FC030D680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B90749-B7BB-9D77-1332-0E66FC552485}"/>
              </a:ext>
            </a:extLst>
          </p:cNvPr>
          <p:cNvGrpSpPr/>
          <p:nvPr/>
        </p:nvGrpSpPr>
        <p:grpSpPr>
          <a:xfrm>
            <a:off x="1127009" y="276179"/>
            <a:ext cx="7232040" cy="2218680"/>
            <a:chOff x="1127009" y="276179"/>
            <a:chExt cx="7232040" cy="22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CF819A8-47F8-9AD3-1F4E-2F7D3C569B13}"/>
                    </a:ext>
                  </a:extLst>
                </p14:cNvPr>
                <p14:cNvContentPartPr/>
                <p14:nvPr/>
              </p14:nvContentPartPr>
              <p14:xfrm>
                <a:off x="1275329" y="282299"/>
                <a:ext cx="841680" cy="756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CF819A8-47F8-9AD3-1F4E-2F7D3C569B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71009" y="277979"/>
                  <a:ext cx="8503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50A110-2A0B-2CDD-01EA-2FF16618C789}"/>
                    </a:ext>
                  </a:extLst>
                </p14:cNvPr>
                <p14:cNvContentPartPr/>
                <p14:nvPr/>
              </p14:nvContentPartPr>
              <p14:xfrm>
                <a:off x="2392409" y="786659"/>
                <a:ext cx="315720" cy="1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50A110-2A0B-2CDD-01EA-2FF16618C7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8089" y="782339"/>
                  <a:ext cx="32436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7C2F64-ACA7-693D-6C18-A6108793B082}"/>
                    </a:ext>
                  </a:extLst>
                </p14:cNvPr>
                <p14:cNvContentPartPr/>
                <p14:nvPr/>
              </p14:nvContentPartPr>
              <p14:xfrm>
                <a:off x="3019169" y="276179"/>
                <a:ext cx="128160" cy="72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7C2F64-ACA7-693D-6C18-A6108793B0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4849" y="271859"/>
                  <a:ext cx="136800" cy="7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001885-7F2D-6C49-FB76-6D873C055060}"/>
                    </a:ext>
                  </a:extLst>
                </p14:cNvPr>
                <p14:cNvContentPartPr/>
                <p14:nvPr/>
              </p14:nvContentPartPr>
              <p14:xfrm>
                <a:off x="1127009" y="1190579"/>
                <a:ext cx="2194200" cy="165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001885-7F2D-6C49-FB76-6D873C0550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2689" y="1186259"/>
                  <a:ext cx="2202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8D3F9A-6890-6057-DBEE-0705803C4B29}"/>
                    </a:ext>
                  </a:extLst>
                </p14:cNvPr>
                <p14:cNvContentPartPr/>
                <p14:nvPr/>
              </p14:nvContentPartPr>
              <p14:xfrm>
                <a:off x="3594449" y="1136579"/>
                <a:ext cx="605160" cy="1049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8D3F9A-6890-6057-DBEE-0705803C4B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90129" y="1132259"/>
                  <a:ext cx="61380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E5A90A-78D5-BC8C-1646-9385EA9E8BE7}"/>
                    </a:ext>
                  </a:extLst>
                </p14:cNvPr>
                <p14:cNvContentPartPr/>
                <p14:nvPr/>
              </p14:nvContentPartPr>
              <p14:xfrm>
                <a:off x="4391129" y="1923899"/>
                <a:ext cx="414000" cy="22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E5A90A-78D5-BC8C-1646-9385EA9E8BE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86809" y="1919579"/>
                  <a:ext cx="422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7129EF-4D76-6EC7-E354-7A41D1627F35}"/>
                    </a:ext>
                  </a:extLst>
                </p14:cNvPr>
                <p14:cNvContentPartPr/>
                <p14:nvPr/>
              </p14:nvContentPartPr>
              <p14:xfrm>
                <a:off x="4263329" y="2200019"/>
                <a:ext cx="457920" cy="129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7129EF-4D76-6EC7-E354-7A41D1627F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9009" y="2195699"/>
                  <a:ext cx="466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C9BF51-04D0-EBED-AC1E-6D8BD81E8896}"/>
                    </a:ext>
                  </a:extLst>
                </p14:cNvPr>
                <p14:cNvContentPartPr/>
                <p14:nvPr/>
              </p14:nvContentPartPr>
              <p14:xfrm>
                <a:off x="5273489" y="1810859"/>
                <a:ext cx="463680" cy="47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C9BF51-04D0-EBED-AC1E-6D8BD81E88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9169" y="1806539"/>
                  <a:ext cx="4723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DD146E-38E5-D35E-5B03-61722E800A4D}"/>
                    </a:ext>
                  </a:extLst>
                </p14:cNvPr>
                <p14:cNvContentPartPr/>
                <p14:nvPr/>
              </p14:nvContentPartPr>
              <p14:xfrm>
                <a:off x="6120929" y="1786019"/>
                <a:ext cx="1381680" cy="708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DD146E-38E5-D35E-5B03-61722E800A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16609" y="1781699"/>
                  <a:ext cx="139032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CCCA1B-ECAB-C9D9-6AF1-236B49C50B22}"/>
                    </a:ext>
                  </a:extLst>
                </p14:cNvPr>
                <p14:cNvContentPartPr/>
                <p14:nvPr/>
              </p14:nvContentPartPr>
              <p14:xfrm>
                <a:off x="7932449" y="1953059"/>
                <a:ext cx="426600" cy="376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CCCA1B-ECAB-C9D9-6AF1-236B49C50B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28129" y="1948739"/>
                  <a:ext cx="43524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3FD54B-3865-2974-9AC7-2200B975C54C}"/>
              </a:ext>
            </a:extLst>
          </p:cNvPr>
          <p:cNvGrpSpPr/>
          <p:nvPr/>
        </p:nvGrpSpPr>
        <p:grpSpPr>
          <a:xfrm>
            <a:off x="8888609" y="1892219"/>
            <a:ext cx="338040" cy="446040"/>
            <a:chOff x="8888609" y="1892219"/>
            <a:chExt cx="33804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581BDC-7EDD-3786-223A-A4F6AEDA9E18}"/>
                    </a:ext>
                  </a:extLst>
                </p14:cNvPr>
                <p14:cNvContentPartPr/>
                <p14:nvPr/>
              </p14:nvContentPartPr>
              <p14:xfrm>
                <a:off x="8888609" y="2040179"/>
                <a:ext cx="338040" cy="108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581BDC-7EDD-3786-223A-A4F6AEDA9E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84289" y="2035859"/>
                  <a:ext cx="346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19C609-1B51-D422-544B-E21CC074A417}"/>
                    </a:ext>
                  </a:extLst>
                </p14:cNvPr>
                <p14:cNvContentPartPr/>
                <p14:nvPr/>
              </p14:nvContentPartPr>
              <p14:xfrm>
                <a:off x="9079409" y="1892219"/>
                <a:ext cx="54360" cy="446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19C609-1B51-D422-544B-E21CC074A4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75089" y="1887899"/>
                  <a:ext cx="63000" cy="45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249093-F051-DC76-B858-E3BB9D471DE6}"/>
              </a:ext>
            </a:extLst>
          </p:cNvPr>
          <p:cNvGrpSpPr/>
          <p:nvPr/>
        </p:nvGrpSpPr>
        <p:grpSpPr>
          <a:xfrm>
            <a:off x="9698249" y="1720139"/>
            <a:ext cx="1542240" cy="1008360"/>
            <a:chOff x="9698249" y="1720139"/>
            <a:chExt cx="1542240" cy="10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A1695B-BDD4-14A8-E4B8-7C3E941588C2}"/>
                    </a:ext>
                  </a:extLst>
                </p14:cNvPr>
                <p14:cNvContentPartPr/>
                <p14:nvPr/>
              </p14:nvContentPartPr>
              <p14:xfrm>
                <a:off x="9707249" y="1870979"/>
                <a:ext cx="255960" cy="463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A1695B-BDD4-14A8-E4B8-7C3E941588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02929" y="1866659"/>
                  <a:ext cx="2646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3CCC69-0B2D-184B-4741-A7883312805B}"/>
                    </a:ext>
                  </a:extLst>
                </p14:cNvPr>
                <p14:cNvContentPartPr/>
                <p14:nvPr/>
              </p14:nvContentPartPr>
              <p14:xfrm>
                <a:off x="9698249" y="2168339"/>
                <a:ext cx="346680" cy="560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3CCC69-0B2D-184B-4741-A788331280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93929" y="2164019"/>
                  <a:ext cx="3553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43E8F5-8559-7F0B-4A2D-DF253E260EEB}"/>
                    </a:ext>
                  </a:extLst>
                </p14:cNvPr>
                <p14:cNvContentPartPr/>
                <p14:nvPr/>
              </p14:nvContentPartPr>
              <p14:xfrm>
                <a:off x="10273529" y="1720139"/>
                <a:ext cx="432720" cy="577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43E8F5-8559-7F0B-4A2D-DF253E260E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69209" y="1715819"/>
                  <a:ext cx="4413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6718A0-5E12-A6C2-FFB6-EFD08867CB2F}"/>
                    </a:ext>
                  </a:extLst>
                </p14:cNvPr>
                <p14:cNvContentPartPr/>
                <p14:nvPr/>
              </p14:nvContentPartPr>
              <p14:xfrm>
                <a:off x="10834409" y="1945859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6718A0-5E12-A6C2-FFB6-EFD08867CB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30089" y="194153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6E4661-F098-077F-3503-B2FB4B704F56}"/>
                    </a:ext>
                  </a:extLst>
                </p14:cNvPr>
                <p14:cNvContentPartPr/>
                <p14:nvPr/>
              </p14:nvContentPartPr>
              <p14:xfrm>
                <a:off x="11015489" y="2009219"/>
                <a:ext cx="225000" cy="191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6E4661-F098-077F-3503-B2FB4B704F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11169" y="2004899"/>
                  <a:ext cx="2336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3FABF2A-010D-CC37-F842-CFE7822A0883}"/>
                  </a:ext>
                </a:extLst>
              </p14:cNvPr>
              <p14:cNvContentPartPr/>
              <p14:nvPr/>
            </p14:nvContentPartPr>
            <p14:xfrm>
              <a:off x="11526329" y="2007059"/>
              <a:ext cx="220320" cy="183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3FABF2A-010D-CC37-F842-CFE7822A08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522009" y="2002739"/>
                <a:ext cx="22896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58C81D94-9DF9-8D62-9326-05A430E8E428}"/>
              </a:ext>
            </a:extLst>
          </p:cNvPr>
          <p:cNvGrpSpPr/>
          <p:nvPr/>
        </p:nvGrpSpPr>
        <p:grpSpPr>
          <a:xfrm>
            <a:off x="2396009" y="2679539"/>
            <a:ext cx="6228360" cy="1134360"/>
            <a:chOff x="2396009" y="2679539"/>
            <a:chExt cx="6228360" cy="11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F69222-4055-CFA5-C243-2D258C77BD4F}"/>
                    </a:ext>
                  </a:extLst>
                </p14:cNvPr>
                <p14:cNvContentPartPr/>
                <p14:nvPr/>
              </p14:nvContentPartPr>
              <p14:xfrm>
                <a:off x="2396009" y="2850899"/>
                <a:ext cx="420840" cy="425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F69222-4055-CFA5-C243-2D258C77BD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91689" y="2846579"/>
                  <a:ext cx="429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460DB1-5346-DB10-CF17-970A303E5A25}"/>
                    </a:ext>
                  </a:extLst>
                </p14:cNvPr>
                <p14:cNvContentPartPr/>
                <p14:nvPr/>
              </p14:nvContentPartPr>
              <p14:xfrm>
                <a:off x="3253169" y="3039539"/>
                <a:ext cx="553320" cy="340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460DB1-5346-DB10-CF17-970A303E5A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48849" y="3035219"/>
                  <a:ext cx="5619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F56E9DD-3CF8-2B02-F3C9-490068100094}"/>
                    </a:ext>
                  </a:extLst>
                </p14:cNvPr>
                <p14:cNvContentPartPr/>
                <p14:nvPr/>
              </p14:nvContentPartPr>
              <p14:xfrm>
                <a:off x="4167569" y="2881499"/>
                <a:ext cx="468720" cy="553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F56E9DD-3CF8-2B02-F3C9-4900681000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63249" y="2877179"/>
                  <a:ext cx="4773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F5C45A-5659-68EB-A8FE-62B5387D4BE8}"/>
                    </a:ext>
                  </a:extLst>
                </p14:cNvPr>
                <p14:cNvContentPartPr/>
                <p14:nvPr/>
              </p14:nvContentPartPr>
              <p14:xfrm>
                <a:off x="4850129" y="3083459"/>
                <a:ext cx="295920" cy="402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F5C45A-5659-68EB-A8FE-62B5387D4B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45809" y="3079139"/>
                  <a:ext cx="3045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A6940B-6962-1300-2F77-1098A412C55B}"/>
                    </a:ext>
                  </a:extLst>
                </p14:cNvPr>
                <p14:cNvContentPartPr/>
                <p14:nvPr/>
              </p14:nvContentPartPr>
              <p14:xfrm>
                <a:off x="5049929" y="2975459"/>
                <a:ext cx="363240" cy="108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A6940B-6962-1300-2F77-1098A412C5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45609" y="2971139"/>
                  <a:ext cx="371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8182E0-167F-A074-424B-C70DA5B084D6}"/>
                    </a:ext>
                  </a:extLst>
                </p14:cNvPr>
                <p14:cNvContentPartPr/>
                <p14:nvPr/>
              </p14:nvContentPartPr>
              <p14:xfrm>
                <a:off x="5773529" y="2679539"/>
                <a:ext cx="318960" cy="760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8182E0-167F-A074-424B-C70DA5B084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9209" y="2675219"/>
                  <a:ext cx="32760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BB23CF-C8CD-0F49-DCCC-E8304630B1BC}"/>
                    </a:ext>
                  </a:extLst>
                </p14:cNvPr>
                <p14:cNvContentPartPr/>
                <p14:nvPr/>
              </p14:nvContentPartPr>
              <p14:xfrm>
                <a:off x="6251609" y="3029099"/>
                <a:ext cx="777600" cy="44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BB23CF-C8CD-0F49-DCCC-E8304630B1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47289" y="3024779"/>
                  <a:ext cx="786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0D044C-B375-C4FB-625E-CC20C0524596}"/>
                    </a:ext>
                  </a:extLst>
                </p14:cNvPr>
                <p14:cNvContentPartPr/>
                <p14:nvPr/>
              </p14:nvContentPartPr>
              <p14:xfrm>
                <a:off x="7431689" y="3188219"/>
                <a:ext cx="306000" cy="86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0D044C-B375-C4FB-625E-CC20C05245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27369" y="3183899"/>
                  <a:ext cx="314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C65506-246E-95D4-418B-BD947D7EF1AA}"/>
                    </a:ext>
                  </a:extLst>
                </p14:cNvPr>
                <p14:cNvContentPartPr/>
                <p14:nvPr/>
              </p14:nvContentPartPr>
              <p14:xfrm>
                <a:off x="7410809" y="3306299"/>
                <a:ext cx="466920" cy="234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C65506-246E-95D4-418B-BD947D7EF1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6489" y="3301979"/>
                  <a:ext cx="475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C3E925A-A050-EA9D-5D5D-5758F84A8013}"/>
                    </a:ext>
                  </a:extLst>
                </p14:cNvPr>
                <p14:cNvContentPartPr/>
                <p14:nvPr/>
              </p14:nvContentPartPr>
              <p14:xfrm>
                <a:off x="8249969" y="3062219"/>
                <a:ext cx="64800" cy="309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C3E925A-A050-EA9D-5D5D-5758F84A80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45649" y="3057899"/>
                  <a:ext cx="73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834244-EEE4-88F1-F32B-EAC1F501B620}"/>
                    </a:ext>
                  </a:extLst>
                </p14:cNvPr>
                <p14:cNvContentPartPr/>
                <p14:nvPr/>
              </p14:nvContentPartPr>
              <p14:xfrm>
                <a:off x="8254649" y="2732459"/>
                <a:ext cx="369720" cy="1081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834244-EEE4-88F1-F32B-EAC1F501B6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0329" y="2728139"/>
                  <a:ext cx="378360" cy="10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F76437-5CF0-D6C1-DC63-1C6E7AFBF68F}"/>
              </a:ext>
            </a:extLst>
          </p:cNvPr>
          <p:cNvGrpSpPr/>
          <p:nvPr/>
        </p:nvGrpSpPr>
        <p:grpSpPr>
          <a:xfrm>
            <a:off x="3636569" y="3997859"/>
            <a:ext cx="2972160" cy="765720"/>
            <a:chOff x="3636569" y="3997859"/>
            <a:chExt cx="2972160" cy="76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304F03-F65A-0801-14F4-1B3333D0806D}"/>
                    </a:ext>
                  </a:extLst>
                </p14:cNvPr>
                <p14:cNvContentPartPr/>
                <p14:nvPr/>
              </p14:nvContentPartPr>
              <p14:xfrm>
                <a:off x="3636569" y="3997859"/>
                <a:ext cx="1107000" cy="613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304F03-F65A-0801-14F4-1B3333D080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32249" y="3993539"/>
                  <a:ext cx="11156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76C10B-0D58-0A5E-5901-20BC89C3ABA4}"/>
                    </a:ext>
                  </a:extLst>
                </p14:cNvPr>
                <p14:cNvContentPartPr/>
                <p14:nvPr/>
              </p14:nvContentPartPr>
              <p14:xfrm>
                <a:off x="5177729" y="4124219"/>
                <a:ext cx="263160" cy="470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76C10B-0D58-0A5E-5901-20BC89C3AB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73409" y="4119899"/>
                  <a:ext cx="2718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B940D5-5A65-B876-881F-3CB4EACF4765}"/>
                    </a:ext>
                  </a:extLst>
                </p14:cNvPr>
                <p14:cNvContentPartPr/>
                <p14:nvPr/>
              </p14:nvContentPartPr>
              <p14:xfrm>
                <a:off x="5729609" y="4284779"/>
                <a:ext cx="150120" cy="346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B940D5-5A65-B876-881F-3CB4EACF47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25289" y="4280459"/>
                  <a:ext cx="1587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9F15854-816F-0C81-8ED8-28FBB6DEA02A}"/>
                    </a:ext>
                  </a:extLst>
                </p14:cNvPr>
                <p14:cNvContentPartPr/>
                <p14:nvPr/>
              </p14:nvContentPartPr>
              <p14:xfrm>
                <a:off x="6251969" y="4304939"/>
                <a:ext cx="356760" cy="97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9F15854-816F-0C81-8ED8-28FBB6DEA0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7649" y="4300619"/>
                  <a:ext cx="365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A9FEA5-6244-D82A-5272-51709A4629E0}"/>
                    </a:ext>
                  </a:extLst>
                </p14:cNvPr>
                <p14:cNvContentPartPr/>
                <p14:nvPr/>
              </p14:nvContentPartPr>
              <p14:xfrm>
                <a:off x="6102929" y="4517339"/>
                <a:ext cx="431280" cy="246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5A9FEA5-6244-D82A-5272-51709A4629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98609" y="4513019"/>
                  <a:ext cx="43992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2A3C75D-8DEA-F58A-70EE-33D50769E074}"/>
              </a:ext>
            </a:extLst>
          </p:cNvPr>
          <p:cNvGrpSpPr/>
          <p:nvPr/>
        </p:nvGrpSpPr>
        <p:grpSpPr>
          <a:xfrm>
            <a:off x="7090769" y="3975179"/>
            <a:ext cx="1012320" cy="532800"/>
            <a:chOff x="7090769" y="3975179"/>
            <a:chExt cx="101232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C23817-21C4-9BB9-343F-340E1E6A822E}"/>
                    </a:ext>
                  </a:extLst>
                </p14:cNvPr>
                <p14:cNvContentPartPr/>
                <p14:nvPr/>
              </p14:nvContentPartPr>
              <p14:xfrm>
                <a:off x="7090769" y="4190819"/>
                <a:ext cx="158400" cy="298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C23817-21C4-9BB9-343F-340E1E6A82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86449" y="4186499"/>
                  <a:ext cx="167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F8C2FCA-87C6-07DB-2E53-F450D1836E6F}"/>
                    </a:ext>
                  </a:extLst>
                </p14:cNvPr>
                <p14:cNvContentPartPr/>
                <p14:nvPr/>
              </p14:nvContentPartPr>
              <p14:xfrm>
                <a:off x="7571729" y="4316819"/>
                <a:ext cx="52200" cy="32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F8C2FCA-87C6-07DB-2E53-F450D1836E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67409" y="4312499"/>
                  <a:ext cx="60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2DFC8A-91D1-10AB-6AAC-24065B180A04}"/>
                    </a:ext>
                  </a:extLst>
                </p14:cNvPr>
                <p14:cNvContentPartPr/>
                <p14:nvPr/>
              </p14:nvContentPartPr>
              <p14:xfrm>
                <a:off x="7761449" y="3975179"/>
                <a:ext cx="341640" cy="532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2DFC8A-91D1-10AB-6AAC-24065B180A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57129" y="3970859"/>
                  <a:ext cx="350280" cy="54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B1DF2CE-F283-38CB-2589-0DC0EC1395B8}"/>
              </a:ext>
            </a:extLst>
          </p:cNvPr>
          <p:cNvGrpSpPr/>
          <p:nvPr/>
        </p:nvGrpSpPr>
        <p:grpSpPr>
          <a:xfrm>
            <a:off x="349049" y="4699499"/>
            <a:ext cx="820800" cy="1218240"/>
            <a:chOff x="349049" y="4699499"/>
            <a:chExt cx="820800" cy="12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573A232-D8E1-50A5-1629-F884D4CC1811}"/>
                    </a:ext>
                  </a:extLst>
                </p14:cNvPr>
                <p14:cNvContentPartPr/>
                <p14:nvPr/>
              </p14:nvContentPartPr>
              <p14:xfrm>
                <a:off x="733529" y="5050139"/>
                <a:ext cx="138240" cy="452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573A232-D8E1-50A5-1629-F884D4CC18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9209" y="5045819"/>
                  <a:ext cx="1468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CFE68D-0E55-7276-AF78-DE08211EE2DD}"/>
                    </a:ext>
                  </a:extLst>
                </p14:cNvPr>
                <p14:cNvContentPartPr/>
                <p14:nvPr/>
              </p14:nvContentPartPr>
              <p14:xfrm>
                <a:off x="349049" y="4699499"/>
                <a:ext cx="278640" cy="1218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CFE68D-0E55-7276-AF78-DE08211EE2D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4729" y="4695179"/>
                  <a:ext cx="287280" cy="12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284E4E2-D28D-6315-6BDD-70515183FED9}"/>
                    </a:ext>
                  </a:extLst>
                </p14:cNvPr>
                <p14:cNvContentPartPr/>
                <p14:nvPr/>
              </p14:nvContentPartPr>
              <p14:xfrm>
                <a:off x="1062209" y="5507339"/>
                <a:ext cx="107640" cy="398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284E4E2-D28D-6315-6BDD-70515183FE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7889" y="5503019"/>
                  <a:ext cx="116280" cy="40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260E11-F02D-D79A-4809-A3055F5CC26C}"/>
              </a:ext>
            </a:extLst>
          </p:cNvPr>
          <p:cNvGrpSpPr/>
          <p:nvPr/>
        </p:nvGrpSpPr>
        <p:grpSpPr>
          <a:xfrm>
            <a:off x="1628489" y="4752419"/>
            <a:ext cx="551880" cy="1060920"/>
            <a:chOff x="1628489" y="4752419"/>
            <a:chExt cx="551880" cy="10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FC74AB-7C6F-8C4D-7A6C-9049C830F7EE}"/>
                    </a:ext>
                  </a:extLst>
                </p14:cNvPr>
                <p14:cNvContentPartPr/>
                <p14:nvPr/>
              </p14:nvContentPartPr>
              <p14:xfrm>
                <a:off x="1628489" y="5006939"/>
                <a:ext cx="224640" cy="543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FC74AB-7C6F-8C4D-7A6C-9049C830F7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24169" y="5002619"/>
                  <a:ext cx="2332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5B7D2F-46F5-8D39-BC9A-038ADBFDE6DB}"/>
                    </a:ext>
                  </a:extLst>
                </p14:cNvPr>
                <p14:cNvContentPartPr/>
                <p14:nvPr/>
              </p14:nvContentPartPr>
              <p14:xfrm>
                <a:off x="2040689" y="4752419"/>
                <a:ext cx="139680" cy="1060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5B7D2F-46F5-8D39-BC9A-038ADBFDE6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36369" y="4748099"/>
                  <a:ext cx="148320" cy="10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F52BA69-E8F2-38D9-83D7-6F1DC376F60D}"/>
                  </a:ext>
                </a:extLst>
              </p14:cNvPr>
              <p14:cNvContentPartPr/>
              <p14:nvPr/>
            </p14:nvContentPartPr>
            <p14:xfrm>
              <a:off x="2604449" y="5374859"/>
              <a:ext cx="582480" cy="3218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F52BA69-E8F2-38D9-83D7-6F1DC376F60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00129" y="5370539"/>
                <a:ext cx="591120" cy="33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682A7937-3418-5100-12A1-80AC020C934D}"/>
              </a:ext>
            </a:extLst>
          </p:cNvPr>
          <p:cNvGrpSpPr/>
          <p:nvPr/>
        </p:nvGrpSpPr>
        <p:grpSpPr>
          <a:xfrm>
            <a:off x="3816569" y="5103419"/>
            <a:ext cx="2587680" cy="948240"/>
            <a:chOff x="3816569" y="5103419"/>
            <a:chExt cx="2587680" cy="94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394B817-4780-6A03-BBBD-C1CFBA9DDF44}"/>
                    </a:ext>
                  </a:extLst>
                </p14:cNvPr>
                <p14:cNvContentPartPr/>
                <p14:nvPr/>
              </p14:nvContentPartPr>
              <p14:xfrm>
                <a:off x="3816569" y="5220419"/>
                <a:ext cx="138960" cy="647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394B817-4780-6A03-BBBD-C1CFBA9DDF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12249" y="5216099"/>
                  <a:ext cx="1476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BA7757-3C68-224E-80A2-EC1E3C52353D}"/>
                    </a:ext>
                  </a:extLst>
                </p14:cNvPr>
                <p14:cNvContentPartPr/>
                <p14:nvPr/>
              </p14:nvContentPartPr>
              <p14:xfrm>
                <a:off x="4177649" y="5103419"/>
                <a:ext cx="299160" cy="792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BA7757-3C68-224E-80A2-EC1E3C5235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73329" y="5099099"/>
                  <a:ext cx="30780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3A463D-F584-0726-E107-C6C1A6A82501}"/>
                    </a:ext>
                  </a:extLst>
                </p14:cNvPr>
                <p14:cNvContentPartPr/>
                <p14:nvPr/>
              </p14:nvContentPartPr>
              <p14:xfrm>
                <a:off x="4558889" y="5602019"/>
                <a:ext cx="163440" cy="187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3A463D-F584-0726-E107-C6C1A6A825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4569" y="5597699"/>
                  <a:ext cx="172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1EEBE2F-070F-213C-6607-0027E5A68D6B}"/>
                    </a:ext>
                  </a:extLst>
                </p14:cNvPr>
                <p14:cNvContentPartPr/>
                <p14:nvPr/>
              </p14:nvContentPartPr>
              <p14:xfrm>
                <a:off x="4986929" y="5730899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1EEBE2F-070F-213C-6607-0027E5A68D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82609" y="572657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49F1F86-E8A4-8C6D-3566-6489DAADF414}"/>
                    </a:ext>
                  </a:extLst>
                </p14:cNvPr>
                <p14:cNvContentPartPr/>
                <p14:nvPr/>
              </p14:nvContentPartPr>
              <p14:xfrm>
                <a:off x="5092769" y="5442539"/>
                <a:ext cx="262800" cy="467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9F1F86-E8A4-8C6D-3566-6489DAADF4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88449" y="5438219"/>
                  <a:ext cx="2714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3A76EA4-B181-846A-345B-F0D9D85A07A0}"/>
                    </a:ext>
                  </a:extLst>
                </p14:cNvPr>
                <p14:cNvContentPartPr/>
                <p14:nvPr/>
              </p14:nvContentPartPr>
              <p14:xfrm>
                <a:off x="5507849" y="5146259"/>
                <a:ext cx="211320" cy="905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3A76EA4-B181-846A-345B-F0D9D85A07A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03529" y="5141939"/>
                  <a:ext cx="21996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FE402A-45D2-611F-D18C-898FEA1158C1}"/>
                    </a:ext>
                  </a:extLst>
                </p14:cNvPr>
                <p14:cNvContentPartPr/>
                <p14:nvPr/>
              </p14:nvContentPartPr>
              <p14:xfrm>
                <a:off x="6007169" y="5698139"/>
                <a:ext cx="397080" cy="42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FE402A-45D2-611F-D18C-898FEA1158C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02849" y="5693819"/>
                  <a:ext cx="405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C531DA6-D1E8-82C8-7895-8A52E059298C}"/>
                    </a:ext>
                  </a:extLst>
                </p14:cNvPr>
                <p14:cNvContentPartPr/>
                <p14:nvPr/>
              </p14:nvContentPartPr>
              <p14:xfrm>
                <a:off x="6079529" y="5390339"/>
                <a:ext cx="119160" cy="653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531DA6-D1E8-82C8-7895-8A52E05929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75209" y="5386019"/>
                  <a:ext cx="127800" cy="66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4E20905-E454-BEB5-1F7E-C0267D46EF29}"/>
              </a:ext>
            </a:extLst>
          </p:cNvPr>
          <p:cNvGrpSpPr/>
          <p:nvPr/>
        </p:nvGrpSpPr>
        <p:grpSpPr>
          <a:xfrm>
            <a:off x="6836609" y="5177939"/>
            <a:ext cx="2190240" cy="1111320"/>
            <a:chOff x="6836609" y="5177939"/>
            <a:chExt cx="2190240" cy="11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266F40E-81C2-5321-92FB-6D8A0469804D}"/>
                    </a:ext>
                  </a:extLst>
                </p14:cNvPr>
                <p14:cNvContentPartPr/>
                <p14:nvPr/>
              </p14:nvContentPartPr>
              <p14:xfrm>
                <a:off x="6836609" y="5447219"/>
                <a:ext cx="443520" cy="600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266F40E-81C2-5321-92FB-6D8A0469804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32289" y="5442899"/>
                  <a:ext cx="45216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5CB4A4B-D011-7DCF-9B23-B783135EA879}"/>
                    </a:ext>
                  </a:extLst>
                </p14:cNvPr>
                <p14:cNvContentPartPr/>
                <p14:nvPr/>
              </p14:nvContentPartPr>
              <p14:xfrm>
                <a:off x="7452209" y="5177939"/>
                <a:ext cx="245520" cy="999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5CB4A4B-D011-7DCF-9B23-B783135EA8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47889" y="5173619"/>
                  <a:ext cx="25416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03E1A9-0947-23EB-918C-6CE40CA7D9BB}"/>
                    </a:ext>
                  </a:extLst>
                </p14:cNvPr>
                <p14:cNvContentPartPr/>
                <p14:nvPr/>
              </p14:nvContentPartPr>
              <p14:xfrm>
                <a:off x="7823369" y="5603099"/>
                <a:ext cx="223560" cy="246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03E1A9-0947-23EB-918C-6CE40CA7D9B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19049" y="5598779"/>
                  <a:ext cx="232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D287B5-FF86-56FA-B4AC-F5240CE100E1}"/>
                    </a:ext>
                  </a:extLst>
                </p14:cNvPr>
                <p14:cNvContentPartPr/>
                <p14:nvPr/>
              </p14:nvContentPartPr>
              <p14:xfrm>
                <a:off x="8325209" y="5847899"/>
                <a:ext cx="36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D287B5-FF86-56FA-B4AC-F5240CE100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20889" y="584357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9AC6112-7434-499F-F15D-5D73DFE05989}"/>
                    </a:ext>
                  </a:extLst>
                </p14:cNvPr>
                <p14:cNvContentPartPr/>
                <p14:nvPr/>
              </p14:nvContentPartPr>
              <p14:xfrm>
                <a:off x="8378129" y="5601299"/>
                <a:ext cx="363240" cy="412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9AC6112-7434-499F-F15D-5D73DFE05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73809" y="5596979"/>
                  <a:ext cx="3718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66FD1A-76E2-FB42-4EC5-7A4FD01619A9}"/>
                    </a:ext>
                  </a:extLst>
                </p14:cNvPr>
                <p14:cNvContentPartPr/>
                <p14:nvPr/>
              </p14:nvContentPartPr>
              <p14:xfrm>
                <a:off x="8780249" y="5252099"/>
                <a:ext cx="246600" cy="1037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66FD1A-76E2-FB42-4EC5-7A4FD01619A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75929" y="5247779"/>
                  <a:ext cx="255240" cy="10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B82C419-409D-693A-BB44-0E529DC0D1AC}"/>
                  </a:ext>
                </a:extLst>
              </p14:cNvPr>
              <p14:cNvContentPartPr/>
              <p14:nvPr/>
            </p14:nvContentPartPr>
            <p14:xfrm>
              <a:off x="9292529" y="6219779"/>
              <a:ext cx="25632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B82C419-409D-693A-BB44-0E529DC0D1A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288209" y="6215459"/>
                <a:ext cx="2649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EC0C529-6148-4884-2DE2-E730F4EA95B3}"/>
                  </a:ext>
                </a:extLst>
              </p14:cNvPr>
              <p14:cNvContentPartPr/>
              <p14:nvPr/>
            </p14:nvContentPartPr>
            <p14:xfrm>
              <a:off x="10919729" y="5570339"/>
              <a:ext cx="635760" cy="4694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EC0C529-6148-4884-2DE2-E730F4EA95B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915409" y="5566019"/>
                <a:ext cx="644400" cy="47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8CC1820C-A757-75BA-404A-3F37BB7E4B85}"/>
              </a:ext>
            </a:extLst>
          </p:cNvPr>
          <p:cNvGrpSpPr/>
          <p:nvPr/>
        </p:nvGrpSpPr>
        <p:grpSpPr>
          <a:xfrm>
            <a:off x="9356609" y="5603099"/>
            <a:ext cx="1297440" cy="415800"/>
            <a:chOff x="9356609" y="5603099"/>
            <a:chExt cx="129744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FB8FAB-ED4A-D894-0F02-45DFFCF2F6A4}"/>
                    </a:ext>
                  </a:extLst>
                </p14:cNvPr>
                <p14:cNvContentPartPr/>
                <p14:nvPr/>
              </p14:nvContentPartPr>
              <p14:xfrm>
                <a:off x="9356609" y="5922059"/>
                <a:ext cx="26316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FB8FAB-ED4A-D894-0F02-45DFFCF2F6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52289" y="5917739"/>
                  <a:ext cx="2718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EECE5D-9399-1AE2-036B-145751F3F0C2}"/>
                    </a:ext>
                  </a:extLst>
                </p14:cNvPr>
                <p14:cNvContentPartPr/>
                <p14:nvPr/>
              </p14:nvContentPartPr>
              <p14:xfrm>
                <a:off x="9877169" y="5622539"/>
                <a:ext cx="308160" cy="396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EECE5D-9399-1AE2-036B-145751F3F0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72849" y="5618219"/>
                  <a:ext cx="3168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5514DF-387A-5B60-E1D0-4D538665FBB9}"/>
                    </a:ext>
                  </a:extLst>
                </p14:cNvPr>
                <p14:cNvContentPartPr/>
                <p14:nvPr/>
              </p14:nvContentPartPr>
              <p14:xfrm>
                <a:off x="10430129" y="5838539"/>
                <a:ext cx="360" cy="73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5514DF-387A-5B60-E1D0-4D538665FB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25809" y="5834219"/>
                  <a:ext cx="9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D647CC-EBBD-EB54-4451-50D16921E008}"/>
                    </a:ext>
                  </a:extLst>
                </p14:cNvPr>
                <p14:cNvContentPartPr/>
                <p14:nvPr/>
              </p14:nvContentPartPr>
              <p14:xfrm>
                <a:off x="10621289" y="5603099"/>
                <a:ext cx="32760" cy="33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D647CC-EBBD-EB54-4451-50D16921E0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16969" y="5598779"/>
                  <a:ext cx="414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6961B3-F63F-3260-AF2A-16CCCEFBE60F}"/>
                    </a:ext>
                  </a:extLst>
                </p14:cNvPr>
                <p14:cNvContentPartPr/>
                <p14:nvPr/>
              </p14:nvContentPartPr>
              <p14:xfrm>
                <a:off x="10430129" y="5943659"/>
                <a:ext cx="360" cy="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6961B3-F63F-3260-AF2A-16CCCEFBE6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25809" y="593933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3D27174-479A-8A7A-F453-E8F450743164}"/>
                  </a:ext>
                </a:extLst>
              </p14:cNvPr>
              <p14:cNvContentPartPr/>
              <p14:nvPr/>
            </p14:nvContentPartPr>
            <p14:xfrm>
              <a:off x="9557489" y="4735499"/>
              <a:ext cx="2250360" cy="19605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3D27174-479A-8A7A-F453-E8F45074316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548849" y="4726859"/>
                <a:ext cx="2268000" cy="19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2821721C-B92D-01A8-F925-D22D1C8952FD}"/>
              </a:ext>
            </a:extLst>
          </p:cNvPr>
          <p:cNvGrpSpPr/>
          <p:nvPr/>
        </p:nvGrpSpPr>
        <p:grpSpPr>
          <a:xfrm>
            <a:off x="563249" y="173219"/>
            <a:ext cx="5014080" cy="1611000"/>
            <a:chOff x="563249" y="173219"/>
            <a:chExt cx="5014080" cy="161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7CEC09-AAB1-F6D2-172F-09DE1E1E5901}"/>
                    </a:ext>
                  </a:extLst>
                </p14:cNvPr>
                <p14:cNvContentPartPr/>
                <p14:nvPr/>
              </p14:nvContentPartPr>
              <p14:xfrm>
                <a:off x="934769" y="173219"/>
                <a:ext cx="1096560" cy="1453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7CEC09-AAB1-F6D2-172F-09DE1E1E590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5769" y="164579"/>
                  <a:ext cx="1114200" cy="14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14421F4-8C19-0264-C690-01132F15C7AA}"/>
                    </a:ext>
                  </a:extLst>
                </p14:cNvPr>
                <p14:cNvContentPartPr/>
                <p14:nvPr/>
              </p14:nvContentPartPr>
              <p14:xfrm>
                <a:off x="3122849" y="426659"/>
                <a:ext cx="545400" cy="730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14421F4-8C19-0264-C690-01132F15C7A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14209" y="418019"/>
                  <a:ext cx="56304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114A46D-2815-10A3-D61F-D80A04E7ACC6}"/>
                    </a:ext>
                  </a:extLst>
                </p14:cNvPr>
                <p14:cNvContentPartPr/>
                <p14:nvPr/>
              </p14:nvContentPartPr>
              <p14:xfrm>
                <a:off x="3879929" y="468419"/>
                <a:ext cx="1168560" cy="883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114A46D-2815-10A3-D61F-D80A04E7ACC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71289" y="459419"/>
                  <a:ext cx="118620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922F7A3-97E7-E45E-87E3-8FF693C6E3B2}"/>
                    </a:ext>
                  </a:extLst>
                </p14:cNvPr>
                <p14:cNvContentPartPr/>
                <p14:nvPr/>
              </p14:nvContentPartPr>
              <p14:xfrm>
                <a:off x="563249" y="1556339"/>
                <a:ext cx="5014080" cy="227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922F7A3-97E7-E45E-87E3-8FF693C6E3B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54609" y="1547699"/>
                  <a:ext cx="5031720" cy="24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5733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84567-EDE4-0733-21F1-91F7C51E30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83F94-AB36-53D1-9ECB-9AB021A42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218746-0C47-E20A-B347-99C2D3038692}"/>
                  </a:ext>
                </a:extLst>
              </p14:cNvPr>
              <p14:cNvContentPartPr/>
              <p14:nvPr/>
            </p14:nvContentPartPr>
            <p14:xfrm>
              <a:off x="3944369" y="350699"/>
              <a:ext cx="538560" cy="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218746-0C47-E20A-B347-99C2D30386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0049" y="346379"/>
                <a:ext cx="5472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746A59-6DB3-DB5F-3436-DC6648AFF179}"/>
                  </a:ext>
                </a:extLst>
              </p14:cNvPr>
              <p14:cNvContentPartPr/>
              <p14:nvPr/>
            </p14:nvContentPartPr>
            <p14:xfrm>
              <a:off x="1722089" y="414779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746A59-6DB3-DB5F-3436-DC6648AFF1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7769" y="41045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C3C6C9A-E874-1FC5-93BA-8FE90C19888B}"/>
                  </a:ext>
                </a:extLst>
              </p14:cNvPr>
              <p14:cNvContentPartPr/>
              <p14:nvPr/>
            </p14:nvContentPartPr>
            <p14:xfrm>
              <a:off x="11376569" y="4433459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C3C6C9A-E874-1FC5-93BA-8FE90C1988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72249" y="442913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54985B-92ED-B4B4-D78E-EC2FD909530D}"/>
                  </a:ext>
                </a:extLst>
              </p14:cNvPr>
              <p14:cNvContentPartPr/>
              <p14:nvPr/>
            </p14:nvContentPartPr>
            <p14:xfrm>
              <a:off x="1253009" y="467699"/>
              <a:ext cx="172080" cy="728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54985B-92ED-B4B4-D78E-EC2FD90953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8689" y="463379"/>
                <a:ext cx="180720" cy="73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4B2D466-38D7-480D-5B3E-42EBC90F086E}"/>
              </a:ext>
            </a:extLst>
          </p:cNvPr>
          <p:cNvGrpSpPr/>
          <p:nvPr/>
        </p:nvGrpSpPr>
        <p:grpSpPr>
          <a:xfrm>
            <a:off x="1381889" y="403979"/>
            <a:ext cx="1446840" cy="1276200"/>
            <a:chOff x="1381889" y="403979"/>
            <a:chExt cx="1446840" cy="12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8C39BF-9598-352D-909D-0298907ADC64}"/>
                    </a:ext>
                  </a:extLst>
                </p14:cNvPr>
                <p14:cNvContentPartPr/>
                <p14:nvPr/>
              </p14:nvContentPartPr>
              <p14:xfrm>
                <a:off x="1541729" y="1679819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8C39BF-9598-352D-909D-0298907ADC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37409" y="167549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F9630F8-2C9E-C6BB-7E3C-D55CD8DA1838}"/>
                    </a:ext>
                  </a:extLst>
                </p14:cNvPr>
                <p14:cNvContentPartPr/>
                <p14:nvPr/>
              </p14:nvContentPartPr>
              <p14:xfrm>
                <a:off x="1658729" y="1648139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F9630F8-2C9E-C6BB-7E3C-D55CD8DA18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54409" y="164381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FCACBC-CD85-FF82-39A0-B27439F541C0}"/>
                    </a:ext>
                  </a:extLst>
                </p14:cNvPr>
                <p14:cNvContentPartPr/>
                <p14:nvPr/>
              </p14:nvContentPartPr>
              <p14:xfrm>
                <a:off x="1381889" y="436019"/>
                <a:ext cx="391680" cy="358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FCACBC-CD85-FF82-39A0-B27439F541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77569" y="431699"/>
                  <a:ext cx="400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E661C0-FB88-E628-84B8-86BA50D0D63C}"/>
                    </a:ext>
                  </a:extLst>
                </p14:cNvPr>
                <p14:cNvContentPartPr/>
                <p14:nvPr/>
              </p14:nvContentPartPr>
              <p14:xfrm>
                <a:off x="1805969" y="403979"/>
                <a:ext cx="491040" cy="990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E661C0-FB88-E628-84B8-86BA50D0D6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01649" y="399659"/>
                  <a:ext cx="49968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D2C5A0-EC1A-6453-DAAF-C8714C1C3733}"/>
                    </a:ext>
                  </a:extLst>
                </p14:cNvPr>
                <p14:cNvContentPartPr/>
                <p14:nvPr/>
              </p14:nvContentPartPr>
              <p14:xfrm>
                <a:off x="2235449" y="816899"/>
                <a:ext cx="199800" cy="480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D2C5A0-EC1A-6453-DAAF-C8714C1C37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1129" y="812579"/>
                  <a:ext cx="2084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71AD9F-6972-CBCF-5CC0-3ED056944C57}"/>
                    </a:ext>
                  </a:extLst>
                </p14:cNvPr>
                <p14:cNvContentPartPr/>
                <p14:nvPr/>
              </p14:nvContentPartPr>
              <p14:xfrm>
                <a:off x="2540729" y="1116419"/>
                <a:ext cx="288000" cy="526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71AD9F-6972-CBCF-5CC0-3ED056944C5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36409" y="1112099"/>
                  <a:ext cx="29664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E23A6B-950D-A260-8BEC-8B69877F0E74}"/>
              </a:ext>
            </a:extLst>
          </p:cNvPr>
          <p:cNvGrpSpPr/>
          <p:nvPr/>
        </p:nvGrpSpPr>
        <p:grpSpPr>
          <a:xfrm>
            <a:off x="3143009" y="648419"/>
            <a:ext cx="906840" cy="1218600"/>
            <a:chOff x="3143009" y="648419"/>
            <a:chExt cx="906840" cy="12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CB8FF7-172B-8192-21DE-419E00DB7E22}"/>
                    </a:ext>
                  </a:extLst>
                </p14:cNvPr>
                <p14:cNvContentPartPr/>
                <p14:nvPr/>
              </p14:nvContentPartPr>
              <p14:xfrm>
                <a:off x="3143009" y="700979"/>
                <a:ext cx="446400" cy="948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CB8FF7-172B-8192-21DE-419E00DB7E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38689" y="696659"/>
                  <a:ext cx="45504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2B8D93-3377-F4B4-609C-929AD1AA8FEB}"/>
                    </a:ext>
                  </a:extLst>
                </p14:cNvPr>
                <p14:cNvContentPartPr/>
                <p14:nvPr/>
              </p14:nvContentPartPr>
              <p14:xfrm>
                <a:off x="3625409" y="648419"/>
                <a:ext cx="424440" cy="1218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2B8D93-3377-F4B4-609C-929AD1AA8FE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1089" y="644099"/>
                  <a:ext cx="433080" cy="12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8292BD-9580-CC90-C15D-08D37EE068E1}"/>
              </a:ext>
            </a:extLst>
          </p:cNvPr>
          <p:cNvGrpSpPr/>
          <p:nvPr/>
        </p:nvGrpSpPr>
        <p:grpSpPr>
          <a:xfrm>
            <a:off x="2136809" y="2635619"/>
            <a:ext cx="679680" cy="373320"/>
            <a:chOff x="2136809" y="2635619"/>
            <a:chExt cx="67968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7C4824-8644-522C-41E2-2018662C1B79}"/>
                    </a:ext>
                  </a:extLst>
                </p14:cNvPr>
                <p14:cNvContentPartPr/>
                <p14:nvPr/>
              </p14:nvContentPartPr>
              <p14:xfrm>
                <a:off x="2136809" y="2635619"/>
                <a:ext cx="475560" cy="65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7C4824-8644-522C-41E2-2018662C1B7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32489" y="2631299"/>
                  <a:ext cx="484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380A30-346F-402C-ECA5-D6896341AAE4}"/>
                    </a:ext>
                  </a:extLst>
                </p14:cNvPr>
                <p14:cNvContentPartPr/>
                <p14:nvPr/>
              </p14:nvContentPartPr>
              <p14:xfrm>
                <a:off x="2190449" y="2903819"/>
                <a:ext cx="626040" cy="105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380A30-346F-402C-ECA5-D6896341AA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86129" y="2899499"/>
                  <a:ext cx="634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332599-29E8-BB70-A4A4-FA4E4518444A}"/>
              </a:ext>
            </a:extLst>
          </p:cNvPr>
          <p:cNvGrpSpPr/>
          <p:nvPr/>
        </p:nvGrpSpPr>
        <p:grpSpPr>
          <a:xfrm>
            <a:off x="3263969" y="2306939"/>
            <a:ext cx="4700520" cy="1125360"/>
            <a:chOff x="3263969" y="2306939"/>
            <a:chExt cx="4700520" cy="11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8FC943-42C8-4183-D4E9-D8405AFB4467}"/>
                    </a:ext>
                  </a:extLst>
                </p14:cNvPr>
                <p14:cNvContentPartPr/>
                <p14:nvPr/>
              </p14:nvContentPartPr>
              <p14:xfrm>
                <a:off x="3263969" y="2392259"/>
                <a:ext cx="443520" cy="711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8FC943-42C8-4183-D4E9-D8405AFB446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59649" y="2387939"/>
                  <a:ext cx="452160" cy="7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B0D7FE-B253-E55B-3741-3025656B9922}"/>
                    </a:ext>
                  </a:extLst>
                </p14:cNvPr>
                <p14:cNvContentPartPr/>
                <p14:nvPr/>
              </p14:nvContentPartPr>
              <p14:xfrm>
                <a:off x="3911609" y="2328539"/>
                <a:ext cx="288360" cy="98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B0D7FE-B253-E55B-3741-3025656B99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07289" y="2324219"/>
                  <a:ext cx="29700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D00701-09C8-6360-A228-9FF4F0562282}"/>
                    </a:ext>
                  </a:extLst>
                </p14:cNvPr>
                <p14:cNvContentPartPr/>
                <p14:nvPr/>
              </p14:nvContentPartPr>
              <p14:xfrm>
                <a:off x="4432169" y="2945219"/>
                <a:ext cx="200520" cy="224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D00701-09C8-6360-A228-9FF4F056228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27849" y="2940899"/>
                  <a:ext cx="209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EB9C32-B6CC-839B-6A7D-843590859E7C}"/>
                    </a:ext>
                  </a:extLst>
                </p14:cNvPr>
                <p14:cNvContentPartPr/>
                <p14:nvPr/>
              </p14:nvContentPartPr>
              <p14:xfrm>
                <a:off x="4944089" y="3019379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EB9C32-B6CC-839B-6A7D-843590859E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39769" y="301505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00430F-7CA3-8277-B129-68D749056952}"/>
                    </a:ext>
                  </a:extLst>
                </p14:cNvPr>
                <p14:cNvContentPartPr/>
                <p14:nvPr/>
              </p14:nvContentPartPr>
              <p14:xfrm>
                <a:off x="5018249" y="2615099"/>
                <a:ext cx="359280" cy="542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00430F-7CA3-8277-B129-68D7490569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13929" y="2610779"/>
                  <a:ext cx="3679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5D57D0-1CA2-5F64-AB70-EF76E9E9E40B}"/>
                    </a:ext>
                  </a:extLst>
                </p14:cNvPr>
                <p14:cNvContentPartPr/>
                <p14:nvPr/>
              </p14:nvContentPartPr>
              <p14:xfrm>
                <a:off x="5516129" y="2306939"/>
                <a:ext cx="360720" cy="1083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5D57D0-1CA2-5F64-AB70-EF76E9E9E4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1809" y="2302619"/>
                  <a:ext cx="36936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5C22A8-BA57-8515-EAA2-4E5D09C81A47}"/>
                    </a:ext>
                  </a:extLst>
                </p14:cNvPr>
                <p14:cNvContentPartPr/>
                <p14:nvPr/>
              </p14:nvContentPartPr>
              <p14:xfrm>
                <a:off x="6092489" y="2895899"/>
                <a:ext cx="451800" cy="18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5C22A8-BA57-8515-EAA2-4E5D09C81A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8169" y="2891579"/>
                  <a:ext cx="460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A5C3B2-1B96-5926-C5E3-DF54D38F75EB}"/>
                    </a:ext>
                  </a:extLst>
                </p14:cNvPr>
                <p14:cNvContentPartPr/>
                <p14:nvPr/>
              </p14:nvContentPartPr>
              <p14:xfrm>
                <a:off x="6336929" y="2625899"/>
                <a:ext cx="85320" cy="642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A5C3B2-1B96-5926-C5E3-DF54D38F75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32609" y="2621579"/>
                  <a:ext cx="9396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3FB031-2BD5-583A-0B2C-FB8BA240A832}"/>
                    </a:ext>
                  </a:extLst>
                </p14:cNvPr>
                <p14:cNvContentPartPr/>
                <p14:nvPr/>
              </p14:nvContentPartPr>
              <p14:xfrm>
                <a:off x="6729329" y="2583419"/>
                <a:ext cx="448200" cy="848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3FB031-2BD5-583A-0B2C-FB8BA240A8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25009" y="2579099"/>
                  <a:ext cx="45684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DE1974A-7F80-75E9-F541-6F230806FE55}"/>
                    </a:ext>
                  </a:extLst>
                </p14:cNvPr>
                <p14:cNvContentPartPr/>
                <p14:nvPr/>
              </p14:nvContentPartPr>
              <p14:xfrm>
                <a:off x="7420169" y="2328539"/>
                <a:ext cx="299520" cy="907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DE1974A-7F80-75E9-F541-6F230806FE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15849" y="2324219"/>
                  <a:ext cx="30816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9D7516-FB24-7ABE-8DF8-C7F1CD4C8ADA}"/>
                    </a:ext>
                  </a:extLst>
                </p14:cNvPr>
                <p14:cNvContentPartPr/>
                <p14:nvPr/>
              </p14:nvContentPartPr>
              <p14:xfrm>
                <a:off x="7728689" y="2742539"/>
                <a:ext cx="235800" cy="182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9D7516-FB24-7ABE-8DF8-C7F1CD4C8A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24369" y="2738219"/>
                  <a:ext cx="2444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8FF2A3-E4D4-C6CA-E989-696BEF6B4144}"/>
              </a:ext>
            </a:extLst>
          </p:cNvPr>
          <p:cNvGrpSpPr/>
          <p:nvPr/>
        </p:nvGrpSpPr>
        <p:grpSpPr>
          <a:xfrm>
            <a:off x="8325209" y="2200739"/>
            <a:ext cx="2976840" cy="1542600"/>
            <a:chOff x="8325209" y="2200739"/>
            <a:chExt cx="2976840" cy="154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098037-7E79-8656-1915-529C1AC0825A}"/>
                    </a:ext>
                  </a:extLst>
                </p14:cNvPr>
                <p14:cNvContentPartPr/>
                <p14:nvPr/>
              </p14:nvContentPartPr>
              <p14:xfrm>
                <a:off x="8368049" y="2934419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098037-7E79-8656-1915-529C1AC082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63729" y="293009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85EC4D-06AA-5263-1AE4-AC57E953E0B5}"/>
                    </a:ext>
                  </a:extLst>
                </p14:cNvPr>
                <p14:cNvContentPartPr/>
                <p14:nvPr/>
              </p14:nvContentPartPr>
              <p14:xfrm>
                <a:off x="8325209" y="2541299"/>
                <a:ext cx="332640" cy="634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85EC4D-06AA-5263-1AE4-AC57E953E0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20889" y="2536979"/>
                  <a:ext cx="34128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077122-183C-D046-AF27-FBD5F51545C1}"/>
                    </a:ext>
                  </a:extLst>
                </p14:cNvPr>
                <p14:cNvContentPartPr/>
                <p14:nvPr/>
              </p14:nvContentPartPr>
              <p14:xfrm>
                <a:off x="8846489" y="2200739"/>
                <a:ext cx="241560" cy="1008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077122-183C-D046-AF27-FBD5F51545C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42169" y="2196419"/>
                  <a:ext cx="250200" cy="10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BEFFEDF-06C8-2C61-B32D-C9E0A533A134}"/>
                    </a:ext>
                  </a:extLst>
                </p14:cNvPr>
                <p14:cNvContentPartPr/>
                <p14:nvPr/>
              </p14:nvContentPartPr>
              <p14:xfrm>
                <a:off x="9303329" y="2796539"/>
                <a:ext cx="419400" cy="29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BEFFEDF-06C8-2C61-B32D-C9E0A533A1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99009" y="2792219"/>
                  <a:ext cx="428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8C14A2-B38F-186E-3578-1BE36646A8EC}"/>
                    </a:ext>
                  </a:extLst>
                </p14:cNvPr>
                <p14:cNvContentPartPr/>
                <p14:nvPr/>
              </p14:nvContentPartPr>
              <p14:xfrm>
                <a:off x="9373529" y="2986259"/>
                <a:ext cx="399960" cy="150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8C14A2-B38F-186E-3578-1BE36646A8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69209" y="2981939"/>
                  <a:ext cx="408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38DA50-643C-B055-35D2-2BA2C5CE4B2E}"/>
                    </a:ext>
                  </a:extLst>
                </p14:cNvPr>
                <p14:cNvContentPartPr/>
                <p14:nvPr/>
              </p14:nvContentPartPr>
              <p14:xfrm>
                <a:off x="9686369" y="2454539"/>
                <a:ext cx="609480" cy="1081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38DA50-643C-B055-35D2-2BA2C5CE4B2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82049" y="2450219"/>
                  <a:ext cx="618120" cy="10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757080-5233-3923-E54C-D4BE6F48B59A}"/>
                    </a:ext>
                  </a:extLst>
                </p14:cNvPr>
                <p14:cNvContentPartPr/>
                <p14:nvPr/>
              </p14:nvContentPartPr>
              <p14:xfrm>
                <a:off x="10472969" y="2945219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757080-5233-3923-E54C-D4BE6F48B5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68649" y="294089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467A73-9A0C-9C5D-822A-DCEFDCF0EC35}"/>
                    </a:ext>
                  </a:extLst>
                </p14:cNvPr>
                <p14:cNvContentPartPr/>
                <p14:nvPr/>
              </p14:nvContentPartPr>
              <p14:xfrm>
                <a:off x="10876889" y="2470019"/>
                <a:ext cx="425160" cy="83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467A73-9A0C-9C5D-822A-DCEFDCF0EC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72569" y="2465699"/>
                  <a:ext cx="433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4D76EC2-9441-CB5E-9E86-43FFEC46F388}"/>
                    </a:ext>
                  </a:extLst>
                </p14:cNvPr>
                <p14:cNvContentPartPr/>
                <p14:nvPr/>
              </p14:nvContentPartPr>
              <p14:xfrm>
                <a:off x="10504649" y="2647499"/>
                <a:ext cx="575640" cy="1095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4D76EC2-9441-CB5E-9E86-43FFEC46F3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00329" y="2643179"/>
                  <a:ext cx="584280" cy="11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B7504DE-F61A-1B2D-F57B-8DCEC9E17A19}"/>
                  </a:ext>
                </a:extLst>
              </p14:cNvPr>
              <p14:cNvContentPartPr/>
              <p14:nvPr/>
            </p14:nvContentPartPr>
            <p14:xfrm>
              <a:off x="1168409" y="4028099"/>
              <a:ext cx="644760" cy="9997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B7504DE-F61A-1B2D-F57B-8DCEC9E17A1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64089" y="4023779"/>
                <a:ext cx="653400" cy="10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8A84E8E5-A248-CCB3-D258-BCC23FCB71C4}"/>
              </a:ext>
            </a:extLst>
          </p:cNvPr>
          <p:cNvGrpSpPr/>
          <p:nvPr/>
        </p:nvGrpSpPr>
        <p:grpSpPr>
          <a:xfrm>
            <a:off x="2145809" y="3689339"/>
            <a:ext cx="6446520" cy="1434240"/>
            <a:chOff x="2145809" y="3689339"/>
            <a:chExt cx="6446520" cy="143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4B6896B-F36A-D94D-A45C-30E5A84EA7B6}"/>
                    </a:ext>
                  </a:extLst>
                </p14:cNvPr>
                <p14:cNvContentPartPr/>
                <p14:nvPr/>
              </p14:nvContentPartPr>
              <p14:xfrm>
                <a:off x="2145809" y="3689339"/>
                <a:ext cx="320760" cy="1415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4B6896B-F36A-D94D-A45C-30E5A84EA7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41489" y="3685019"/>
                  <a:ext cx="329400" cy="14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5BA3EF7-0972-3D4D-CB98-0C79CCE83F40}"/>
                    </a:ext>
                  </a:extLst>
                </p14:cNvPr>
                <p14:cNvContentPartPr/>
                <p14:nvPr/>
              </p14:nvContentPartPr>
              <p14:xfrm>
                <a:off x="2477369" y="4027379"/>
                <a:ext cx="671040" cy="726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5BA3EF7-0972-3D4D-CB98-0C79CCE83F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73049" y="4023059"/>
                  <a:ext cx="6796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F6975F-5853-A199-3D86-08236CAF638D}"/>
                    </a:ext>
                  </a:extLst>
                </p14:cNvPr>
                <p14:cNvContentPartPr/>
                <p14:nvPr/>
              </p14:nvContentPartPr>
              <p14:xfrm>
                <a:off x="3406889" y="4678259"/>
                <a:ext cx="198000" cy="273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6F6975F-5853-A199-3D86-08236CAF638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02569" y="4673939"/>
                  <a:ext cx="2066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39DC50C-46AA-72B0-9AB6-0C77FFA80EF7}"/>
                    </a:ext>
                  </a:extLst>
                </p14:cNvPr>
                <p14:cNvContentPartPr/>
                <p14:nvPr/>
              </p14:nvContentPartPr>
              <p14:xfrm>
                <a:off x="3657089" y="4284779"/>
                <a:ext cx="254880" cy="734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39DC50C-46AA-72B0-9AB6-0C77FFA80E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52769" y="4280459"/>
                  <a:ext cx="26352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FFEF10-507E-23A7-2D2D-944DE1F95B9D}"/>
                    </a:ext>
                  </a:extLst>
                </p14:cNvPr>
                <p14:cNvContentPartPr/>
                <p14:nvPr/>
              </p14:nvContentPartPr>
              <p14:xfrm>
                <a:off x="4103129" y="3965819"/>
                <a:ext cx="151920" cy="1014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FFEF10-507E-23A7-2D2D-944DE1F95B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98809" y="3961499"/>
                  <a:ext cx="16056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D704AA0-57FB-9EA0-330B-C71C94071FEE}"/>
                    </a:ext>
                  </a:extLst>
                </p14:cNvPr>
                <p14:cNvContentPartPr/>
                <p14:nvPr/>
              </p14:nvContentPartPr>
              <p14:xfrm>
                <a:off x="4572209" y="4656299"/>
                <a:ext cx="302400" cy="23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D704AA0-57FB-9EA0-330B-C71C94071F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67889" y="4651979"/>
                  <a:ext cx="311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B5C7E6-9322-6B6E-7414-908BBE2E740F}"/>
                    </a:ext>
                  </a:extLst>
                </p14:cNvPr>
                <p14:cNvContentPartPr/>
                <p14:nvPr/>
              </p14:nvContentPartPr>
              <p14:xfrm>
                <a:off x="4529369" y="4740899"/>
                <a:ext cx="455040" cy="256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B5C7E6-9322-6B6E-7414-908BBE2E74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25049" y="4736579"/>
                  <a:ext cx="463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0D39EB-E5E7-612F-BF58-65266DEF54E5}"/>
                    </a:ext>
                  </a:extLst>
                </p14:cNvPr>
                <p14:cNvContentPartPr/>
                <p14:nvPr/>
              </p14:nvContentPartPr>
              <p14:xfrm>
                <a:off x="5254049" y="4389899"/>
                <a:ext cx="372600" cy="674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0D39EB-E5E7-612F-BF58-65266DEF54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49729" y="4385579"/>
                  <a:ext cx="38124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3EAC600-A372-857C-267A-90CC7B1E28B1}"/>
                    </a:ext>
                  </a:extLst>
                </p14:cNvPr>
                <p14:cNvContentPartPr/>
                <p14:nvPr/>
              </p14:nvContentPartPr>
              <p14:xfrm>
                <a:off x="5794049" y="4241939"/>
                <a:ext cx="192600" cy="881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3EAC600-A372-857C-267A-90CC7B1E28B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89729" y="4237619"/>
                  <a:ext cx="20124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12D3649-EC60-8A03-825A-7ABA48F7D602}"/>
                    </a:ext>
                  </a:extLst>
                </p14:cNvPr>
                <p14:cNvContentPartPr/>
                <p14:nvPr/>
              </p14:nvContentPartPr>
              <p14:xfrm>
                <a:off x="6132089" y="4560539"/>
                <a:ext cx="160920" cy="232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12D3649-EC60-8A03-825A-7ABA48F7D6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27769" y="4556219"/>
                  <a:ext cx="169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84F0591-3BCB-A07F-B7B5-C727E3252731}"/>
                    </a:ext>
                  </a:extLst>
                </p14:cNvPr>
                <p14:cNvContentPartPr/>
                <p14:nvPr/>
              </p14:nvContentPartPr>
              <p14:xfrm>
                <a:off x="6560129" y="4820459"/>
                <a:ext cx="360" cy="6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84F0591-3BCB-A07F-B7B5-C727E32527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55809" y="4816139"/>
                  <a:ext cx="90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ADDA1C8-EBDA-4E59-67B3-6FF52C1FCA96}"/>
                    </a:ext>
                  </a:extLst>
                </p14:cNvPr>
                <p14:cNvContentPartPr/>
                <p14:nvPr/>
              </p14:nvContentPartPr>
              <p14:xfrm>
                <a:off x="6592169" y="4433099"/>
                <a:ext cx="401400" cy="536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ADDA1C8-EBDA-4E59-67B3-6FF52C1FCA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87849" y="4428779"/>
                  <a:ext cx="4100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91B393-8F3E-F99D-2427-FBCB37614F6F}"/>
                    </a:ext>
                  </a:extLst>
                </p14:cNvPr>
                <p14:cNvContentPartPr/>
                <p14:nvPr/>
              </p14:nvContentPartPr>
              <p14:xfrm>
                <a:off x="7155209" y="4146539"/>
                <a:ext cx="159120" cy="826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91B393-8F3E-F99D-2427-FBCB37614F6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50889" y="4142219"/>
                  <a:ext cx="16776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CC3E9B-3BFF-02F2-EB10-B8FB8016C3EA}"/>
                    </a:ext>
                  </a:extLst>
                </p14:cNvPr>
                <p14:cNvContentPartPr/>
                <p14:nvPr/>
              </p14:nvContentPartPr>
              <p14:xfrm>
                <a:off x="7591529" y="4613819"/>
                <a:ext cx="419040" cy="22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CC3E9B-3BFF-02F2-EB10-B8FB8016C3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87209" y="4609499"/>
                  <a:ext cx="427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5D6924-4FC2-D484-7708-9C45024EE161}"/>
                    </a:ext>
                  </a:extLst>
                </p14:cNvPr>
                <p14:cNvContentPartPr/>
                <p14:nvPr/>
              </p14:nvContentPartPr>
              <p14:xfrm>
                <a:off x="7793129" y="4444619"/>
                <a:ext cx="64800" cy="408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5D6924-4FC2-D484-7708-9C45024EE1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88809" y="4440299"/>
                  <a:ext cx="734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C81FFD-DB79-AF1A-CB35-7AD1E5136F40}"/>
                    </a:ext>
                  </a:extLst>
                </p14:cNvPr>
                <p14:cNvContentPartPr/>
                <p14:nvPr/>
              </p14:nvContentPartPr>
              <p14:xfrm>
                <a:off x="8261129" y="4305659"/>
                <a:ext cx="331200" cy="721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C81FFD-DB79-AF1A-CB35-7AD1E5136F4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56809" y="4301339"/>
                  <a:ext cx="339840" cy="73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8C5286C-B807-43EA-9E77-0F0813E8F158}"/>
              </a:ext>
            </a:extLst>
          </p:cNvPr>
          <p:cNvGrpSpPr/>
          <p:nvPr/>
        </p:nvGrpSpPr>
        <p:grpSpPr>
          <a:xfrm>
            <a:off x="8920289" y="4082819"/>
            <a:ext cx="1693440" cy="1250280"/>
            <a:chOff x="8920289" y="4082819"/>
            <a:chExt cx="1693440" cy="12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5E7629F-C101-530F-C80E-C73A07EF3694}"/>
                    </a:ext>
                  </a:extLst>
                </p14:cNvPr>
                <p14:cNvContentPartPr/>
                <p14:nvPr/>
              </p14:nvContentPartPr>
              <p14:xfrm>
                <a:off x="8920289" y="4135739"/>
                <a:ext cx="244800" cy="996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5E7629F-C101-530F-C80E-C73A07EF36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15969" y="4131419"/>
                  <a:ext cx="25344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036B0F-890E-19B4-6AAD-B04CC9BD1979}"/>
                    </a:ext>
                  </a:extLst>
                </p14:cNvPr>
                <p14:cNvContentPartPr/>
                <p14:nvPr/>
              </p14:nvContentPartPr>
              <p14:xfrm>
                <a:off x="9172649" y="4678259"/>
                <a:ext cx="169920" cy="240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036B0F-890E-19B4-6AAD-B04CC9BD197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68329" y="4673939"/>
                  <a:ext cx="178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2F6112-7320-E4CE-7097-15CB4F1256D8}"/>
                    </a:ext>
                  </a:extLst>
                </p14:cNvPr>
                <p14:cNvContentPartPr/>
                <p14:nvPr/>
              </p14:nvContentPartPr>
              <p14:xfrm>
                <a:off x="9590249" y="4763219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2F6112-7320-E4CE-7097-15CB4F1256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85929" y="475889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9D3AE8E-B83E-89C9-DE6F-775FAF29DC26}"/>
                    </a:ext>
                  </a:extLst>
                </p14:cNvPr>
                <p14:cNvContentPartPr/>
                <p14:nvPr/>
              </p14:nvContentPartPr>
              <p14:xfrm>
                <a:off x="9622289" y="4443539"/>
                <a:ext cx="352080" cy="648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9D3AE8E-B83E-89C9-DE6F-775FAF29DC2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617969" y="4439219"/>
                  <a:ext cx="36072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5B93AA3-DB00-D82E-4B70-7811BE21B057}"/>
                    </a:ext>
                  </a:extLst>
                </p14:cNvPr>
                <p14:cNvContentPartPr/>
                <p14:nvPr/>
              </p14:nvContentPartPr>
              <p14:xfrm>
                <a:off x="10229609" y="4082819"/>
                <a:ext cx="384120" cy="1250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5B93AA3-DB00-D82E-4B70-7811BE21B05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225289" y="4078499"/>
                  <a:ext cx="392760" cy="125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CB80CF6-673F-1100-55C8-0C327E0F6CD2}"/>
                  </a:ext>
                </a:extLst>
              </p14:cNvPr>
              <p14:cNvContentPartPr/>
              <p14:nvPr/>
            </p14:nvContentPartPr>
            <p14:xfrm>
              <a:off x="4710089" y="5805059"/>
              <a:ext cx="703080" cy="85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CB80CF6-673F-1100-55C8-0C327E0F6CD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705769" y="5800739"/>
                <a:ext cx="7117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26333B4-8F95-13CA-228C-D8BB5768D2A9}"/>
                  </a:ext>
                </a:extLst>
              </p14:cNvPr>
              <p14:cNvContentPartPr/>
              <p14:nvPr/>
            </p14:nvContentPartPr>
            <p14:xfrm>
              <a:off x="4816289" y="6169739"/>
              <a:ext cx="765720" cy="2311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26333B4-8F95-13CA-228C-D8BB5768D2A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811969" y="6165419"/>
                <a:ext cx="774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4ADBCED-0913-DCA1-C8D9-3BE9111C1BA4}"/>
                  </a:ext>
                </a:extLst>
              </p14:cNvPr>
              <p14:cNvContentPartPr/>
              <p14:nvPr/>
            </p14:nvContentPartPr>
            <p14:xfrm>
              <a:off x="6070889" y="5369099"/>
              <a:ext cx="628200" cy="11386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4ADBCED-0913-DCA1-C8D9-3BE9111C1BA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066569" y="5364779"/>
                <a:ext cx="636840" cy="11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4C75779C-98BA-37D9-D2A3-5B2D40E929B9}"/>
              </a:ext>
            </a:extLst>
          </p:cNvPr>
          <p:cNvGrpSpPr/>
          <p:nvPr/>
        </p:nvGrpSpPr>
        <p:grpSpPr>
          <a:xfrm>
            <a:off x="7197689" y="5368739"/>
            <a:ext cx="915120" cy="881280"/>
            <a:chOff x="7197689" y="5368739"/>
            <a:chExt cx="915120" cy="88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8F802D-01B2-F21F-BBC3-FF4E51C34E3E}"/>
                    </a:ext>
                  </a:extLst>
                </p14:cNvPr>
                <p14:cNvContentPartPr/>
                <p14:nvPr/>
              </p14:nvContentPartPr>
              <p14:xfrm>
                <a:off x="7197689" y="5911619"/>
                <a:ext cx="36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8F802D-01B2-F21F-BBC3-FF4E51C34E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93369" y="590729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94AF996-41D4-B2E0-B381-CEB683A51262}"/>
                    </a:ext>
                  </a:extLst>
                </p14:cNvPr>
                <p14:cNvContentPartPr/>
                <p14:nvPr/>
              </p14:nvContentPartPr>
              <p14:xfrm>
                <a:off x="7503329" y="5368739"/>
                <a:ext cx="609480" cy="881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94AF996-41D4-B2E0-B381-CEB683A5126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99009" y="5364419"/>
                  <a:ext cx="618120" cy="88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A0F4A8B-BC47-E600-E360-C22686E9902B}"/>
                  </a:ext>
                </a:extLst>
              </p14:cNvPr>
              <p14:cNvContentPartPr/>
              <p14:nvPr/>
            </p14:nvContentPartPr>
            <p14:xfrm>
              <a:off x="8463089" y="5528939"/>
              <a:ext cx="470520" cy="10551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A0F4A8B-BC47-E600-E360-C22686E9902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458769" y="5524619"/>
                <a:ext cx="479160" cy="10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E2E0734-C72C-5A58-55E4-079B26F0A5C7}"/>
                  </a:ext>
                </a:extLst>
              </p14:cNvPr>
              <p14:cNvContentPartPr/>
              <p14:nvPr/>
            </p14:nvContentPartPr>
            <p14:xfrm>
              <a:off x="9462449" y="1784219"/>
              <a:ext cx="2266200" cy="2399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E2E0734-C72C-5A58-55E4-079B26F0A5C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453449" y="1775579"/>
                <a:ext cx="2283840" cy="24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0EFCBA3-4A14-6E81-89B8-6E72B3EF21EE}"/>
                  </a:ext>
                </a:extLst>
              </p14:cNvPr>
              <p14:cNvContentPartPr/>
              <p14:nvPr/>
            </p14:nvContentPartPr>
            <p14:xfrm>
              <a:off x="5674169" y="5294939"/>
              <a:ext cx="3864960" cy="14824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0EFCBA3-4A14-6E81-89B8-6E72B3EF21E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665529" y="5286299"/>
                <a:ext cx="3882600" cy="15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36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695AA4C0-7D91-9775-7EF1-6021C87D8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46951e7b1_0_407">
            <a:extLst>
              <a:ext uri="{FF2B5EF4-FFF2-40B4-BE49-F238E27FC236}">
                <a16:creationId xmlns:a16="http://schemas.microsoft.com/office/drawing/2014/main" id="{1C196972-D52F-6E99-5566-BC60ADA8F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Objectives of Edge Detection</a:t>
            </a:r>
            <a:endParaRPr dirty="0"/>
          </a:p>
        </p:txBody>
      </p:sp>
      <p:sp>
        <p:nvSpPr>
          <p:cNvPr id="204" name="Google Shape;204;g2646951e7b1_0_407">
            <a:extLst>
              <a:ext uri="{FF2B5EF4-FFF2-40B4-BE49-F238E27FC236}">
                <a16:creationId xmlns:a16="http://schemas.microsoft.com/office/drawing/2014/main" id="{56BE1453-A24E-DDB3-F99A-4E50616D9435}"/>
              </a:ext>
            </a:extLst>
          </p:cNvPr>
          <p:cNvSpPr txBox="1"/>
          <p:nvPr/>
        </p:nvSpPr>
        <p:spPr>
          <a:xfrm>
            <a:off x="412898" y="1044163"/>
            <a:ext cx="10766100" cy="620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Good Localization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detected edge near true edge. 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edge position should be as close as possible to the real edge in the image.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an edge is at column 5, we shouldn’t mark it at column 3 or 7.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Poor localization results in inaccurate object boundaries.</a:t>
            </a:r>
          </a:p>
          <a:p>
            <a:pPr marL="53975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r>
              <a:rPr lang="en-US" sz="2300" b="0" i="0" u="none" strike="noStrike" cap="none" dirty="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Response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only one point for each true edge point</a:t>
            </a: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one real edge, the filter should give only one response, not multiple.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helps simplify object boundaries and shape extraction.</a:t>
            </a:r>
          </a:p>
          <a:p>
            <a:pPr marL="539750" lvl="1">
              <a:buClr>
                <a:schemeClr val="dk1"/>
              </a:buClr>
              <a:buSzPts val="2300"/>
            </a:pPr>
            <a:endParaRPr lang="en-US" sz="2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39750" lvl="1">
              <a:buClr>
                <a:schemeClr val="dk1"/>
              </a:buClr>
              <a:buSzPts val="2300"/>
            </a:pPr>
            <a:r>
              <a:rPr lang="en-US" sz="23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responses lead to thick or fragmented edges, making further processing harder.</a:t>
            </a:r>
          </a:p>
          <a:p>
            <a:pPr marL="914400" marR="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○"/>
            </a:pPr>
            <a:endParaRPr sz="23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025933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5E6B-E558-DA2F-915B-50250A89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3A1F7-696D-61D0-187F-5E3F9F60E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B50419D-3CAC-C5E9-03FD-797150D81F76}"/>
                  </a:ext>
                </a:extLst>
              </p14:cNvPr>
              <p14:cNvContentPartPr/>
              <p14:nvPr/>
            </p14:nvContentPartPr>
            <p14:xfrm>
              <a:off x="1564049" y="605219"/>
              <a:ext cx="1010160" cy="837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B50419D-3CAC-C5E9-03FD-797150D81F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049" y="596579"/>
                <a:ext cx="1027800" cy="85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50A1AB1-D95A-A560-8B7B-8870093A911B}"/>
              </a:ext>
            </a:extLst>
          </p:cNvPr>
          <p:cNvGrpSpPr/>
          <p:nvPr/>
        </p:nvGrpSpPr>
        <p:grpSpPr>
          <a:xfrm>
            <a:off x="1488089" y="464819"/>
            <a:ext cx="9667800" cy="1411920"/>
            <a:chOff x="1488089" y="464819"/>
            <a:chExt cx="9667800" cy="14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968274-44E5-2B5C-ABEB-D60CB4F1682A}"/>
                    </a:ext>
                  </a:extLst>
                </p14:cNvPr>
                <p14:cNvContentPartPr/>
                <p14:nvPr/>
              </p14:nvContentPartPr>
              <p14:xfrm>
                <a:off x="2924129" y="951539"/>
                <a:ext cx="446760" cy="101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968274-44E5-2B5C-ABEB-D60CB4F168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19809" y="947219"/>
                  <a:ext cx="455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657783-9B0F-FF3B-A307-795829B98186}"/>
                    </a:ext>
                  </a:extLst>
                </p14:cNvPr>
                <p14:cNvContentPartPr/>
                <p14:nvPr/>
              </p14:nvContentPartPr>
              <p14:xfrm>
                <a:off x="3805769" y="637619"/>
                <a:ext cx="601920" cy="531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657783-9B0F-FF3B-A307-795829B981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1449" y="633299"/>
                  <a:ext cx="6105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15153C-D022-0B08-1DB6-ADB192CC662C}"/>
                    </a:ext>
                  </a:extLst>
                </p14:cNvPr>
                <p14:cNvContentPartPr/>
                <p14:nvPr/>
              </p14:nvContentPartPr>
              <p14:xfrm>
                <a:off x="1488089" y="1221899"/>
                <a:ext cx="2805840" cy="118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15153C-D022-0B08-1DB6-ADB192CC66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3769" y="1217579"/>
                  <a:ext cx="2814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BCD3AC-66A0-A9FF-61DB-98CB649ED0CE}"/>
                    </a:ext>
                  </a:extLst>
                </p14:cNvPr>
                <p14:cNvContentPartPr/>
                <p14:nvPr/>
              </p14:nvContentPartPr>
              <p14:xfrm>
                <a:off x="4635929" y="478139"/>
                <a:ext cx="414720" cy="1118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BCD3AC-66A0-A9FF-61DB-98CB649ED0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31609" y="473819"/>
                  <a:ext cx="42336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8E3A2D-B37B-74DE-8E72-A2AF19D6C989}"/>
                    </a:ext>
                  </a:extLst>
                </p14:cNvPr>
                <p14:cNvContentPartPr/>
                <p14:nvPr/>
              </p14:nvContentPartPr>
              <p14:xfrm>
                <a:off x="5170169" y="464819"/>
                <a:ext cx="697680" cy="685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8E3A2D-B37B-74DE-8E72-A2AF19D6C9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65849" y="460499"/>
                  <a:ext cx="7063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A40D6E-2B5F-3F18-9C9F-B128BCA4D9C1}"/>
                    </a:ext>
                  </a:extLst>
                </p14:cNvPr>
                <p14:cNvContentPartPr/>
                <p14:nvPr/>
              </p14:nvContentPartPr>
              <p14:xfrm>
                <a:off x="6165569" y="541859"/>
                <a:ext cx="340920" cy="756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A40D6E-2B5F-3F18-9C9F-B128BCA4D9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61249" y="537539"/>
                  <a:ext cx="34956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312B34-CA7C-5A04-FB8A-7F85284992FE}"/>
                    </a:ext>
                  </a:extLst>
                </p14:cNvPr>
                <p14:cNvContentPartPr/>
                <p14:nvPr/>
              </p14:nvContentPartPr>
              <p14:xfrm>
                <a:off x="6707009" y="775499"/>
                <a:ext cx="973440" cy="879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312B34-CA7C-5A04-FB8A-7F85284992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02689" y="771179"/>
                  <a:ext cx="98208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DE0D63-71D4-E8CD-823E-BB42A4B21FA5}"/>
                    </a:ext>
                  </a:extLst>
                </p14:cNvPr>
                <p14:cNvContentPartPr/>
                <p14:nvPr/>
              </p14:nvContentPartPr>
              <p14:xfrm>
                <a:off x="7996889" y="584699"/>
                <a:ext cx="401040" cy="957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DE0D63-71D4-E8CD-823E-BB42A4B21F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92569" y="580379"/>
                  <a:ext cx="40968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1A44D6-8360-278F-73B5-B0520E00D7C2}"/>
                    </a:ext>
                  </a:extLst>
                </p14:cNvPr>
                <p14:cNvContentPartPr/>
                <p14:nvPr/>
              </p14:nvContentPartPr>
              <p14:xfrm>
                <a:off x="8643809" y="967379"/>
                <a:ext cx="417240" cy="413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1A44D6-8360-278F-73B5-B0520E00D7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39489" y="963059"/>
                  <a:ext cx="425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52C082-29EA-29B8-7189-D796E2E8F14D}"/>
                    </a:ext>
                  </a:extLst>
                </p14:cNvPr>
                <p14:cNvContentPartPr/>
                <p14:nvPr/>
              </p14:nvContentPartPr>
              <p14:xfrm>
                <a:off x="9391529" y="935699"/>
                <a:ext cx="444600" cy="331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52C082-29EA-29B8-7189-D796E2E8F1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87209" y="931379"/>
                  <a:ext cx="453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A2D331-EAF9-3B51-0AA3-318569F86E3B}"/>
                    </a:ext>
                  </a:extLst>
                </p14:cNvPr>
                <p14:cNvContentPartPr/>
                <p14:nvPr/>
              </p14:nvContentPartPr>
              <p14:xfrm>
                <a:off x="10153649" y="999419"/>
                <a:ext cx="43200" cy="295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A2D331-EAF9-3B51-0AA3-318569F86E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49329" y="995099"/>
                  <a:ext cx="518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1F7FA6-16C9-18A9-B7D0-44D132D8D548}"/>
                    </a:ext>
                  </a:extLst>
                </p14:cNvPr>
                <p14:cNvContentPartPr/>
                <p14:nvPr/>
              </p14:nvContentPartPr>
              <p14:xfrm>
                <a:off x="10313129" y="818699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1F7FA6-16C9-18A9-B7D0-44D132D8D5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08809" y="81437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8C9E84-2E29-653E-BE4C-626E967537F6}"/>
                    </a:ext>
                  </a:extLst>
                </p14:cNvPr>
                <p14:cNvContentPartPr/>
                <p14:nvPr/>
              </p14:nvContentPartPr>
              <p14:xfrm>
                <a:off x="10651529" y="1009499"/>
                <a:ext cx="385200" cy="351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8C9E84-2E29-653E-BE4C-626E967537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47209" y="1005179"/>
                  <a:ext cx="3938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E4F483-886D-E07C-DD90-74592DBA6FF0}"/>
                    </a:ext>
                  </a:extLst>
                </p14:cNvPr>
                <p14:cNvContentPartPr/>
                <p14:nvPr/>
              </p14:nvContentPartPr>
              <p14:xfrm>
                <a:off x="10747649" y="616739"/>
                <a:ext cx="408240" cy="1260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E4F483-886D-E07C-DD90-74592DBA6F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43329" y="612419"/>
                  <a:ext cx="416880" cy="12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A92A8F-2E10-5F37-EF7C-D415F488DBD5}"/>
              </a:ext>
            </a:extLst>
          </p:cNvPr>
          <p:cNvGrpSpPr/>
          <p:nvPr/>
        </p:nvGrpSpPr>
        <p:grpSpPr>
          <a:xfrm>
            <a:off x="2562689" y="2326019"/>
            <a:ext cx="5566680" cy="1011960"/>
            <a:chOff x="2562689" y="2326019"/>
            <a:chExt cx="5566680" cy="10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FC9C69-DB10-F053-5E5E-8CD5755E74C0}"/>
                    </a:ext>
                  </a:extLst>
                </p14:cNvPr>
                <p14:cNvContentPartPr/>
                <p14:nvPr/>
              </p14:nvContentPartPr>
              <p14:xfrm>
                <a:off x="2562689" y="2326019"/>
                <a:ext cx="421560" cy="813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FC9C69-DB10-F053-5E5E-8CD5755E74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58369" y="2321699"/>
                  <a:ext cx="43020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D2DD16-8D99-8715-CFAB-C74B9BBD6955}"/>
                    </a:ext>
                  </a:extLst>
                </p14:cNvPr>
                <p14:cNvContentPartPr/>
                <p14:nvPr/>
              </p14:nvContentPartPr>
              <p14:xfrm>
                <a:off x="3476729" y="2796539"/>
                <a:ext cx="384120" cy="14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D2DD16-8D99-8715-CFAB-C74B9BBD69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72409" y="2792219"/>
                  <a:ext cx="392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AF1390-AEE9-8B31-665A-8FAA3E0B1612}"/>
                    </a:ext>
                  </a:extLst>
                </p14:cNvPr>
                <p14:cNvContentPartPr/>
                <p14:nvPr/>
              </p14:nvContentPartPr>
              <p14:xfrm>
                <a:off x="3380969" y="3107219"/>
                <a:ext cx="412920" cy="167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AF1390-AEE9-8B31-665A-8FAA3E0B16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76649" y="3102899"/>
                  <a:ext cx="421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294BD1-7093-448D-5E67-8BAF5E31F4AF}"/>
                    </a:ext>
                  </a:extLst>
                </p14:cNvPr>
                <p14:cNvContentPartPr/>
                <p14:nvPr/>
              </p14:nvContentPartPr>
              <p14:xfrm>
                <a:off x="4380329" y="2612579"/>
                <a:ext cx="453600" cy="511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294BD1-7093-448D-5E67-8BAF5E31F4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6009" y="2608259"/>
                  <a:ext cx="4622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334308-70F8-A917-8B08-4D83929B4D32}"/>
                    </a:ext>
                  </a:extLst>
                </p14:cNvPr>
                <p14:cNvContentPartPr/>
                <p14:nvPr/>
              </p14:nvContentPartPr>
              <p14:xfrm>
                <a:off x="5305169" y="3094259"/>
                <a:ext cx="21960" cy="243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334308-70F8-A917-8B08-4D83929B4D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00849" y="3089939"/>
                  <a:ext cx="30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F0C7BD-CD4D-65A4-40C6-26A67BDCB3E0}"/>
                    </a:ext>
                  </a:extLst>
                </p14:cNvPr>
                <p14:cNvContentPartPr/>
                <p14:nvPr/>
              </p14:nvContentPartPr>
              <p14:xfrm>
                <a:off x="5817089" y="2551379"/>
                <a:ext cx="317880" cy="626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F0C7BD-CD4D-65A4-40C6-26A67BDCB3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12769" y="2547059"/>
                  <a:ext cx="3265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7FEB32-A645-9AAC-E266-E9154712C8B8}"/>
                    </a:ext>
                  </a:extLst>
                </p14:cNvPr>
                <p14:cNvContentPartPr/>
                <p14:nvPr/>
              </p14:nvContentPartPr>
              <p14:xfrm>
                <a:off x="6445289" y="2624099"/>
                <a:ext cx="879480" cy="603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7FEB32-A645-9AAC-E266-E9154712C8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40969" y="2619779"/>
                  <a:ext cx="88812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68B6F2-066F-BB02-D010-F4153E2244D6}"/>
                    </a:ext>
                  </a:extLst>
                </p14:cNvPr>
                <p14:cNvContentPartPr/>
                <p14:nvPr/>
              </p14:nvContentPartPr>
              <p14:xfrm>
                <a:off x="7707809" y="2657579"/>
                <a:ext cx="421560" cy="396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68B6F2-066F-BB02-D010-F4153E2244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03489" y="2653259"/>
                  <a:ext cx="43020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196240-1CA1-A61C-AFAD-66B4F3F6A19C}"/>
              </a:ext>
            </a:extLst>
          </p:cNvPr>
          <p:cNvGrpSpPr/>
          <p:nvPr/>
        </p:nvGrpSpPr>
        <p:grpSpPr>
          <a:xfrm>
            <a:off x="8750729" y="2615459"/>
            <a:ext cx="532080" cy="533880"/>
            <a:chOff x="8750729" y="2615459"/>
            <a:chExt cx="532080" cy="53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D8B126-BB8C-1CEC-96D0-408087E4F88F}"/>
                    </a:ext>
                  </a:extLst>
                </p14:cNvPr>
                <p14:cNvContentPartPr/>
                <p14:nvPr/>
              </p14:nvContentPartPr>
              <p14:xfrm>
                <a:off x="8750729" y="2906699"/>
                <a:ext cx="532080" cy="114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D8B126-BB8C-1CEC-96D0-408087E4F8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46409" y="2902379"/>
                  <a:ext cx="540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22DC91-019D-BC54-D432-99114569319F}"/>
                    </a:ext>
                  </a:extLst>
                </p14:cNvPr>
                <p14:cNvContentPartPr/>
                <p14:nvPr/>
              </p14:nvContentPartPr>
              <p14:xfrm>
                <a:off x="8984009" y="2615459"/>
                <a:ext cx="60480" cy="533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22DC91-019D-BC54-D432-9911456931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79689" y="2611139"/>
                  <a:ext cx="69120" cy="54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29E8EE-3BBD-96D5-E0B8-3C5BDF2F0995}"/>
              </a:ext>
            </a:extLst>
          </p:cNvPr>
          <p:cNvGrpSpPr/>
          <p:nvPr/>
        </p:nvGrpSpPr>
        <p:grpSpPr>
          <a:xfrm>
            <a:off x="9739289" y="2381819"/>
            <a:ext cx="1170000" cy="1487880"/>
            <a:chOff x="9739289" y="2381819"/>
            <a:chExt cx="1170000" cy="14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6F64E27-4526-97CF-264B-1FF6DF03FB78}"/>
                    </a:ext>
                  </a:extLst>
                </p14:cNvPr>
                <p14:cNvContentPartPr/>
                <p14:nvPr/>
              </p14:nvContentPartPr>
              <p14:xfrm>
                <a:off x="9739289" y="2604659"/>
                <a:ext cx="601200" cy="966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6F64E27-4526-97CF-264B-1FF6DF03FB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34969" y="2600339"/>
                  <a:ext cx="60984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197B76-B34A-9BFD-3AE2-6E756FC359AF}"/>
                    </a:ext>
                  </a:extLst>
                </p14:cNvPr>
                <p14:cNvContentPartPr/>
                <p14:nvPr/>
              </p14:nvContentPartPr>
              <p14:xfrm>
                <a:off x="10645409" y="2381819"/>
                <a:ext cx="263880" cy="926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197B76-B34A-9BFD-3AE2-6E756FC359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41089" y="2377499"/>
                  <a:ext cx="27252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B00391-8D48-BFAC-3E50-126FE3BDB6BE}"/>
                    </a:ext>
                  </a:extLst>
                </p14:cNvPr>
                <p14:cNvContentPartPr/>
                <p14:nvPr/>
              </p14:nvContentPartPr>
              <p14:xfrm>
                <a:off x="10419689" y="3306299"/>
                <a:ext cx="149400" cy="563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B00391-8D48-BFAC-3E50-126FE3BDB6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15369" y="3301979"/>
                  <a:ext cx="158040" cy="57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159B14-B193-7E48-3EB5-8582C7EA4E7F}"/>
              </a:ext>
            </a:extLst>
          </p:cNvPr>
          <p:cNvGrpSpPr/>
          <p:nvPr/>
        </p:nvGrpSpPr>
        <p:grpSpPr>
          <a:xfrm>
            <a:off x="10983449" y="2700419"/>
            <a:ext cx="1119240" cy="661320"/>
            <a:chOff x="10983449" y="2700419"/>
            <a:chExt cx="1119240" cy="66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F42B63-9641-40E5-E034-2301D099A196}"/>
                    </a:ext>
                  </a:extLst>
                </p14:cNvPr>
                <p14:cNvContentPartPr/>
                <p14:nvPr/>
              </p14:nvContentPartPr>
              <p14:xfrm>
                <a:off x="11015489" y="2891579"/>
                <a:ext cx="21600" cy="294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F42B63-9641-40E5-E034-2301D099A1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11169" y="2887259"/>
                  <a:ext cx="30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B05EC3-F0D6-63B3-C664-E16B6598A0ED}"/>
                    </a:ext>
                  </a:extLst>
                </p14:cNvPr>
                <p14:cNvContentPartPr/>
                <p14:nvPr/>
              </p14:nvContentPartPr>
              <p14:xfrm>
                <a:off x="10983449" y="2700419"/>
                <a:ext cx="10800" cy="4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B05EC3-F0D6-63B3-C664-E16B6598A0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79129" y="2696099"/>
                  <a:ext cx="194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EB6A1B-EEC4-A8AF-373C-E0F15696EFA4}"/>
                    </a:ext>
                  </a:extLst>
                </p14:cNvPr>
                <p14:cNvContentPartPr/>
                <p14:nvPr/>
              </p14:nvContentPartPr>
              <p14:xfrm>
                <a:off x="11281169" y="2923619"/>
                <a:ext cx="186120" cy="438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EB6A1B-EEC4-A8AF-373C-E0F15696EF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76849" y="2919299"/>
                  <a:ext cx="1947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1F6CF00-66D0-ED86-BA32-6CFB3053DE0F}"/>
                    </a:ext>
                  </a:extLst>
                </p14:cNvPr>
                <p14:cNvContentPartPr/>
                <p14:nvPr/>
              </p14:nvContentPartPr>
              <p14:xfrm>
                <a:off x="11736929" y="2901659"/>
                <a:ext cx="365760" cy="451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1F6CF00-66D0-ED86-BA32-6CFB3053DE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32609" y="2897339"/>
                  <a:ext cx="374400" cy="46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33A5A92-6324-9441-C69A-0BD8119E5236}"/>
                  </a:ext>
                </a:extLst>
              </p14:cNvPr>
              <p14:cNvContentPartPr/>
              <p14:nvPr/>
            </p14:nvContentPartPr>
            <p14:xfrm>
              <a:off x="4593089" y="4139699"/>
              <a:ext cx="483840" cy="5781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33A5A92-6324-9441-C69A-0BD8119E523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88769" y="4135379"/>
                <a:ext cx="492480" cy="58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A655CF5-4402-FCF6-1F93-36E9EEAC0FEE}"/>
              </a:ext>
            </a:extLst>
          </p:cNvPr>
          <p:cNvGrpSpPr/>
          <p:nvPr/>
        </p:nvGrpSpPr>
        <p:grpSpPr>
          <a:xfrm>
            <a:off x="9643529" y="4135739"/>
            <a:ext cx="1128600" cy="971640"/>
            <a:chOff x="9643529" y="4135739"/>
            <a:chExt cx="1128600" cy="9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6A622E-4A53-71A5-057D-129CA7EB0613}"/>
                    </a:ext>
                  </a:extLst>
                </p14:cNvPr>
                <p14:cNvContentPartPr/>
                <p14:nvPr/>
              </p14:nvContentPartPr>
              <p14:xfrm>
                <a:off x="9643529" y="4135739"/>
                <a:ext cx="344160" cy="971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6A622E-4A53-71A5-057D-129CA7EB06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39209" y="4131419"/>
                  <a:ext cx="35280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1CF9D8-6F9C-8A30-A942-62D206470920}"/>
                    </a:ext>
                  </a:extLst>
                </p14:cNvPr>
                <p14:cNvContentPartPr/>
                <p14:nvPr/>
              </p14:nvContentPartPr>
              <p14:xfrm>
                <a:off x="10216289" y="4676819"/>
                <a:ext cx="555840" cy="363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1CF9D8-6F9C-8A30-A942-62D2064709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11969" y="4672499"/>
                  <a:ext cx="564480" cy="37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65499BB-A38D-7BB9-F7A9-3B393468F085}"/>
                  </a:ext>
                </a:extLst>
              </p14:cNvPr>
              <p14:cNvContentPartPr/>
              <p14:nvPr/>
            </p14:nvContentPartPr>
            <p14:xfrm>
              <a:off x="4784249" y="5471339"/>
              <a:ext cx="1298160" cy="1003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65499BB-A38D-7BB9-F7A9-3B393468F08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79929" y="5467019"/>
                <a:ext cx="1306800" cy="10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ED3D443E-2D32-060A-190B-6B23874BDD9E}"/>
              </a:ext>
            </a:extLst>
          </p:cNvPr>
          <p:cNvGrpSpPr/>
          <p:nvPr/>
        </p:nvGrpSpPr>
        <p:grpSpPr>
          <a:xfrm>
            <a:off x="9792209" y="5414099"/>
            <a:ext cx="966600" cy="1147680"/>
            <a:chOff x="9792209" y="5414099"/>
            <a:chExt cx="966600" cy="11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785399F-C05F-514C-F988-87C678C30023}"/>
                    </a:ext>
                  </a:extLst>
                </p14:cNvPr>
                <p14:cNvContentPartPr/>
                <p14:nvPr/>
              </p14:nvContentPartPr>
              <p14:xfrm>
                <a:off x="9792209" y="5414099"/>
                <a:ext cx="329040" cy="859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785399F-C05F-514C-F988-87C678C300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7889" y="5409779"/>
                  <a:ext cx="33768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806CAA-4181-CAF6-FD2A-E8C573DFE36B}"/>
                    </a:ext>
                  </a:extLst>
                </p14:cNvPr>
                <p14:cNvContentPartPr/>
                <p14:nvPr/>
              </p14:nvContentPartPr>
              <p14:xfrm>
                <a:off x="10465409" y="5900459"/>
                <a:ext cx="293400" cy="661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806CAA-4181-CAF6-FD2A-E8C573DFE3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61089" y="5896139"/>
                  <a:ext cx="302040" cy="66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CBBF18C-5C7A-113B-CFE3-9A96F26D716D}"/>
              </a:ext>
            </a:extLst>
          </p:cNvPr>
          <p:cNvGrpSpPr/>
          <p:nvPr/>
        </p:nvGrpSpPr>
        <p:grpSpPr>
          <a:xfrm>
            <a:off x="6642929" y="4518779"/>
            <a:ext cx="747000" cy="808560"/>
            <a:chOff x="6642929" y="4518779"/>
            <a:chExt cx="747000" cy="80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8E7A9D-8098-D8E7-B8CE-646BA5762E28}"/>
                    </a:ext>
                  </a:extLst>
                </p14:cNvPr>
                <p14:cNvContentPartPr/>
                <p14:nvPr/>
              </p14:nvContentPartPr>
              <p14:xfrm>
                <a:off x="6642929" y="4518779"/>
                <a:ext cx="268200" cy="808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8E7A9D-8098-D8E7-B8CE-646BA5762E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38609" y="4514459"/>
                  <a:ext cx="27684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DB2252-68A8-4720-8FBC-9577F4291587}"/>
                    </a:ext>
                  </a:extLst>
                </p14:cNvPr>
                <p14:cNvContentPartPr/>
                <p14:nvPr/>
              </p14:nvContentPartPr>
              <p14:xfrm>
                <a:off x="7094369" y="4582499"/>
                <a:ext cx="295560" cy="631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DB2252-68A8-4720-8FBC-9577F42915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90049" y="4578179"/>
                  <a:ext cx="304200" cy="63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4A9167-EB70-F499-FA92-C07C737D1414}"/>
              </a:ext>
            </a:extLst>
          </p:cNvPr>
          <p:cNvGrpSpPr/>
          <p:nvPr/>
        </p:nvGrpSpPr>
        <p:grpSpPr>
          <a:xfrm>
            <a:off x="7009049" y="5911619"/>
            <a:ext cx="273600" cy="645120"/>
            <a:chOff x="7009049" y="5911619"/>
            <a:chExt cx="273600" cy="64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0F90F9F-57F6-0E8F-8E80-F9DA34FCC0D1}"/>
                    </a:ext>
                  </a:extLst>
                </p14:cNvPr>
                <p14:cNvContentPartPr/>
                <p14:nvPr/>
              </p14:nvContentPartPr>
              <p14:xfrm>
                <a:off x="7009049" y="6070739"/>
                <a:ext cx="61920" cy="27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0F90F9F-57F6-0E8F-8E80-F9DA34FCC0D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04729" y="6066419"/>
                  <a:ext cx="70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92EA0F-D829-C583-8826-4740852BA783}"/>
                    </a:ext>
                  </a:extLst>
                </p14:cNvPr>
                <p14:cNvContentPartPr/>
                <p14:nvPr/>
              </p14:nvContentPartPr>
              <p14:xfrm>
                <a:off x="7185449" y="5911619"/>
                <a:ext cx="97200" cy="64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92EA0F-D829-C583-8826-4740852BA7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81129" y="5907299"/>
                  <a:ext cx="105840" cy="65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FA85966-8A8A-996F-B80B-ED6584658FEF}"/>
              </a:ext>
            </a:extLst>
          </p:cNvPr>
          <p:cNvGrpSpPr/>
          <p:nvPr/>
        </p:nvGrpSpPr>
        <p:grpSpPr>
          <a:xfrm>
            <a:off x="11145449" y="4422659"/>
            <a:ext cx="550080" cy="570960"/>
            <a:chOff x="11145449" y="4422659"/>
            <a:chExt cx="55008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45DC1D-7621-B339-76BD-5B8707955055}"/>
                    </a:ext>
                  </a:extLst>
                </p14:cNvPr>
                <p14:cNvContentPartPr/>
                <p14:nvPr/>
              </p14:nvContentPartPr>
              <p14:xfrm>
                <a:off x="11145449" y="4422659"/>
                <a:ext cx="242280" cy="426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45DC1D-7621-B339-76BD-5B87079550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41129" y="4418339"/>
                  <a:ext cx="2509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311FCF-4453-20B3-6606-EDA057AAEC45}"/>
                    </a:ext>
                  </a:extLst>
                </p14:cNvPr>
                <p14:cNvContentPartPr/>
                <p14:nvPr/>
              </p14:nvContentPartPr>
              <p14:xfrm>
                <a:off x="11388089" y="4529579"/>
                <a:ext cx="307440" cy="464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311FCF-4453-20B3-6606-EDA057AAEC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83769" y="4525259"/>
                  <a:ext cx="316080" cy="47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689B57-EB1D-6E12-5875-FD54B15FEC49}"/>
              </a:ext>
            </a:extLst>
          </p:cNvPr>
          <p:cNvGrpSpPr/>
          <p:nvPr/>
        </p:nvGrpSpPr>
        <p:grpSpPr>
          <a:xfrm>
            <a:off x="11385929" y="6092699"/>
            <a:ext cx="331560" cy="446760"/>
            <a:chOff x="11385929" y="6092699"/>
            <a:chExt cx="33156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11B9A1D-EF95-82EC-A499-0DE4FC0F0D23}"/>
                    </a:ext>
                  </a:extLst>
                </p14:cNvPr>
                <p14:cNvContentPartPr/>
                <p14:nvPr/>
              </p14:nvContentPartPr>
              <p14:xfrm>
                <a:off x="11385929" y="6092699"/>
                <a:ext cx="108000" cy="243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11B9A1D-EF95-82EC-A499-0DE4FC0F0D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81609" y="6088379"/>
                  <a:ext cx="116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0B206E-576F-3042-3654-CD06379B3240}"/>
                    </a:ext>
                  </a:extLst>
                </p14:cNvPr>
                <p14:cNvContentPartPr/>
                <p14:nvPr/>
              </p14:nvContentPartPr>
              <p14:xfrm>
                <a:off x="11400689" y="6113579"/>
                <a:ext cx="316800" cy="425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0B206E-576F-3042-3654-CD06379B324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96369" y="6109259"/>
                  <a:ext cx="3254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5F2D956-A1CC-D9EA-5843-3AF6EA1B7DFF}"/>
              </a:ext>
            </a:extLst>
          </p:cNvPr>
          <p:cNvGrpSpPr/>
          <p:nvPr/>
        </p:nvGrpSpPr>
        <p:grpSpPr>
          <a:xfrm>
            <a:off x="8282369" y="4603739"/>
            <a:ext cx="694080" cy="550080"/>
            <a:chOff x="8282369" y="4603739"/>
            <a:chExt cx="694080" cy="55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3B11A94-2936-F831-B8E2-53098E9645F7}"/>
                    </a:ext>
                  </a:extLst>
                </p14:cNvPr>
                <p14:cNvContentPartPr/>
                <p14:nvPr/>
              </p14:nvContentPartPr>
              <p14:xfrm>
                <a:off x="8282369" y="4723619"/>
                <a:ext cx="694080" cy="273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3B11A94-2936-F831-B8E2-53098E9645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78049" y="4719299"/>
                  <a:ext cx="702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ED993E6-93AC-7D4D-B297-1C4E5C4E8AC2}"/>
                    </a:ext>
                  </a:extLst>
                </p14:cNvPr>
                <p14:cNvContentPartPr/>
                <p14:nvPr/>
              </p14:nvContentPartPr>
              <p14:xfrm>
                <a:off x="8686649" y="4603739"/>
                <a:ext cx="21960" cy="550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ED993E6-93AC-7D4D-B297-1C4E5C4E8A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82329" y="4599419"/>
                  <a:ext cx="30600" cy="55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2EB85B4-357C-413B-5FE8-9E6C32937F98}"/>
              </a:ext>
            </a:extLst>
          </p:cNvPr>
          <p:cNvGrpSpPr/>
          <p:nvPr/>
        </p:nvGrpSpPr>
        <p:grpSpPr>
          <a:xfrm>
            <a:off x="8484689" y="5581859"/>
            <a:ext cx="649440" cy="853200"/>
            <a:chOff x="8484689" y="5581859"/>
            <a:chExt cx="649440" cy="85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924DBDA-AB37-31E5-CAC5-AE6F5AA622FD}"/>
                    </a:ext>
                  </a:extLst>
                </p14:cNvPr>
                <p14:cNvContentPartPr/>
                <p14:nvPr/>
              </p14:nvContentPartPr>
              <p14:xfrm>
                <a:off x="8484689" y="5842499"/>
                <a:ext cx="649440" cy="228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924DBDA-AB37-31E5-CAC5-AE6F5AA622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80369" y="5838179"/>
                  <a:ext cx="658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8FED3F-1CC7-FEE9-76DC-4EE99B4C0800}"/>
                    </a:ext>
                  </a:extLst>
                </p14:cNvPr>
                <p14:cNvContentPartPr/>
                <p14:nvPr/>
              </p14:nvContentPartPr>
              <p14:xfrm>
                <a:off x="8793569" y="5581859"/>
                <a:ext cx="84600" cy="853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8FED3F-1CC7-FEE9-76DC-4EE99B4C080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89249" y="5577539"/>
                  <a:ext cx="93240" cy="86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4345617-AAF3-AB00-F21C-005E1B47B5E5}"/>
              </a:ext>
            </a:extLst>
          </p:cNvPr>
          <p:cNvGrpSpPr/>
          <p:nvPr/>
        </p:nvGrpSpPr>
        <p:grpSpPr>
          <a:xfrm>
            <a:off x="2476649" y="3932339"/>
            <a:ext cx="1472760" cy="943200"/>
            <a:chOff x="2476649" y="3932339"/>
            <a:chExt cx="1472760" cy="94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24C2BC6-9183-2BB1-EEDC-D7037D8CCEAC}"/>
                    </a:ext>
                  </a:extLst>
                </p14:cNvPr>
                <p14:cNvContentPartPr/>
                <p14:nvPr/>
              </p14:nvContentPartPr>
              <p14:xfrm>
                <a:off x="2476649" y="3932339"/>
                <a:ext cx="444960" cy="943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24C2BC6-9183-2BB1-EEDC-D7037D8CCE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72329" y="3928019"/>
                  <a:ext cx="453600" cy="9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5BEB62-552F-090A-7449-1C63199ACDD9}"/>
                    </a:ext>
                  </a:extLst>
                </p14:cNvPr>
                <p14:cNvContentPartPr/>
                <p14:nvPr/>
              </p14:nvContentPartPr>
              <p14:xfrm>
                <a:off x="3465929" y="4379819"/>
                <a:ext cx="483480" cy="424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5BEB62-552F-090A-7449-1C63199ACD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61609" y="4375499"/>
                  <a:ext cx="492120" cy="43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C747ABA-C00D-18FF-FFA5-8EFD4AAE12F2}"/>
                  </a:ext>
                </a:extLst>
              </p14:cNvPr>
              <p14:cNvContentPartPr/>
              <p14:nvPr/>
            </p14:nvContentPartPr>
            <p14:xfrm>
              <a:off x="2625689" y="5324819"/>
              <a:ext cx="339480" cy="6969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C747ABA-C00D-18FF-FFA5-8EFD4AAE12F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21369" y="5320499"/>
                <a:ext cx="34812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6E6A820-C683-C146-E2AD-1B38C18B862A}"/>
                  </a:ext>
                </a:extLst>
              </p14:cNvPr>
              <p14:cNvContentPartPr/>
              <p14:nvPr/>
            </p14:nvContentPartPr>
            <p14:xfrm>
              <a:off x="3529649" y="5708579"/>
              <a:ext cx="612000" cy="1818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6E6A820-C683-C146-E2AD-1B38C18B862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25329" y="5704259"/>
                <a:ext cx="6206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6145BEE-6EE2-A770-4F4F-8E1A74F945CC}"/>
                  </a:ext>
                </a:extLst>
              </p14:cNvPr>
              <p14:cNvContentPartPr/>
              <p14:nvPr/>
            </p14:nvContentPartPr>
            <p14:xfrm>
              <a:off x="3657449" y="6166139"/>
              <a:ext cx="839160" cy="138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6145BEE-6EE2-A770-4F4F-8E1A74F945C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53129" y="6161819"/>
                <a:ext cx="84780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5795A34-B044-F53D-4072-4E0A08569604}"/>
              </a:ext>
            </a:extLst>
          </p:cNvPr>
          <p:cNvGrpSpPr/>
          <p:nvPr/>
        </p:nvGrpSpPr>
        <p:grpSpPr>
          <a:xfrm>
            <a:off x="1091009" y="531059"/>
            <a:ext cx="3330360" cy="1735920"/>
            <a:chOff x="1091009" y="531059"/>
            <a:chExt cx="3330360" cy="173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9DFC19-5AF0-1B57-894F-626AF3455500}"/>
                    </a:ext>
                  </a:extLst>
                </p14:cNvPr>
                <p14:cNvContentPartPr/>
                <p14:nvPr/>
              </p14:nvContentPartPr>
              <p14:xfrm>
                <a:off x="1091009" y="531059"/>
                <a:ext cx="1609920" cy="1735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9DFC19-5AF0-1B57-894F-626AF34555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2009" y="522419"/>
                  <a:ext cx="162756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F5E721B-C2B3-4E5D-1204-D82D4CD468EC}"/>
                    </a:ext>
                  </a:extLst>
                </p14:cNvPr>
                <p14:cNvContentPartPr/>
                <p14:nvPr/>
              </p14:nvContentPartPr>
              <p14:xfrm>
                <a:off x="3243449" y="1296779"/>
                <a:ext cx="1177920" cy="939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F5E721B-C2B3-4E5D-1204-D82D4CD468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4809" y="1288139"/>
                  <a:ext cx="1195560" cy="9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F5B86DF-20EE-EFE5-3292-6B0A30AF46BC}"/>
                    </a:ext>
                  </a:extLst>
                </p14:cNvPr>
                <p14:cNvContentPartPr/>
                <p14:nvPr/>
              </p14:nvContentPartPr>
              <p14:xfrm>
                <a:off x="3176849" y="532139"/>
                <a:ext cx="1107000" cy="765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F5B86DF-20EE-EFE5-3292-6B0A30AF46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68209" y="523139"/>
                  <a:ext cx="1124640" cy="78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74C3FFC-A1E4-99AC-C1EB-0A8AC690D3F2}"/>
                  </a:ext>
                </a:extLst>
              </p14:cNvPr>
              <p14:cNvContentPartPr/>
              <p14:nvPr/>
            </p14:nvContentPartPr>
            <p14:xfrm>
              <a:off x="4912049" y="1552379"/>
              <a:ext cx="6062760" cy="2682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74C3FFC-A1E4-99AC-C1EB-0A8AC690D3F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03049" y="1543379"/>
                <a:ext cx="608040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716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346D-0523-4AF9-CF28-7C4255D2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0EA47A-90A3-B1F0-CA49-C3CB288D13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AE87DB-F00A-C86B-A1C4-5F64EE5E484A}"/>
                  </a:ext>
                </a:extLst>
              </p14:cNvPr>
              <p14:cNvContentPartPr/>
              <p14:nvPr/>
            </p14:nvContentPartPr>
            <p14:xfrm>
              <a:off x="1551809" y="1626179"/>
              <a:ext cx="494280" cy="888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AE87DB-F00A-C86B-A1C4-5F64EE5E48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7489" y="1621859"/>
                <a:ext cx="50292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01F07A-45E6-6EE4-0ADB-595391C81CBA}"/>
                  </a:ext>
                </a:extLst>
              </p14:cNvPr>
              <p14:cNvContentPartPr/>
              <p14:nvPr/>
            </p14:nvContentPartPr>
            <p14:xfrm>
              <a:off x="1286129" y="2130899"/>
              <a:ext cx="375120" cy="27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01F07A-45E6-6EE4-0ADB-595391C81C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809" y="2126579"/>
                <a:ext cx="383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65706F-CB18-7232-D9AE-84B423363F1B}"/>
                  </a:ext>
                </a:extLst>
              </p14:cNvPr>
              <p14:cNvContentPartPr/>
              <p14:nvPr/>
            </p14:nvContentPartPr>
            <p14:xfrm>
              <a:off x="2030609" y="2170859"/>
              <a:ext cx="1761480" cy="592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65706F-CB18-7232-D9AE-84B423363F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6289" y="2166539"/>
                <a:ext cx="177012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AAD0032-236A-C587-4C73-39A6918B44FF}"/>
                  </a:ext>
                </a:extLst>
              </p14:cNvPr>
              <p14:cNvContentPartPr/>
              <p14:nvPr/>
            </p14:nvContentPartPr>
            <p14:xfrm>
              <a:off x="4359089" y="1573259"/>
              <a:ext cx="404280" cy="1288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AAD0032-236A-C587-4C73-39A6918B44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4769" y="1568939"/>
                <a:ext cx="412920" cy="12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70A21A-FA60-2882-6C8E-06C2478D23DF}"/>
                  </a:ext>
                </a:extLst>
              </p14:cNvPr>
              <p14:cNvContentPartPr/>
              <p14:nvPr/>
            </p14:nvContentPartPr>
            <p14:xfrm>
              <a:off x="5114009" y="1839299"/>
              <a:ext cx="64440" cy="763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70A21A-FA60-2882-6C8E-06C2478D23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09689" y="1834979"/>
                <a:ext cx="7308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C1DB2C-B809-D1E3-A6A6-996B7D56B227}"/>
                  </a:ext>
                </a:extLst>
              </p14:cNvPr>
              <p14:cNvContentPartPr/>
              <p14:nvPr/>
            </p14:nvContentPartPr>
            <p14:xfrm>
              <a:off x="5239649" y="2455979"/>
              <a:ext cx="236880" cy="637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C1DB2C-B809-D1E3-A6A6-996B7D56B2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35329" y="2451659"/>
                <a:ext cx="24552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125368-E16E-AA3D-B4AE-2C3058F6E04C}"/>
                  </a:ext>
                </a:extLst>
              </p14:cNvPr>
              <p14:cNvContentPartPr/>
              <p14:nvPr/>
            </p14:nvContentPartPr>
            <p14:xfrm>
              <a:off x="5847689" y="1850099"/>
              <a:ext cx="462600" cy="742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125368-E16E-AA3D-B4AE-2C3058F6E0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43369" y="1845779"/>
                <a:ext cx="47124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688870-CB97-6F9A-8950-78DFA7175907}"/>
                  </a:ext>
                </a:extLst>
              </p14:cNvPr>
              <p14:cNvContentPartPr/>
              <p14:nvPr/>
            </p14:nvContentPartPr>
            <p14:xfrm>
              <a:off x="6609089" y="1573259"/>
              <a:ext cx="205560" cy="1329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688870-CB97-6F9A-8950-78DFA71759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04769" y="1568939"/>
                <a:ext cx="214200" cy="13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0CA701-9958-882A-038B-709B5FFB4170}"/>
                  </a:ext>
                </a:extLst>
              </p14:cNvPr>
              <p14:cNvContentPartPr/>
              <p14:nvPr/>
            </p14:nvContentPartPr>
            <p14:xfrm>
              <a:off x="7250969" y="1837499"/>
              <a:ext cx="521640" cy="1116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0CA701-9958-882A-038B-709B5FFB41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46649" y="1833179"/>
                <a:ext cx="530280" cy="11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E11C0B-4107-F8FC-C6B8-E878EC746D25}"/>
                  </a:ext>
                </a:extLst>
              </p14:cNvPr>
              <p14:cNvContentPartPr/>
              <p14:nvPr/>
            </p14:nvContentPartPr>
            <p14:xfrm>
              <a:off x="8119649" y="1743179"/>
              <a:ext cx="285120" cy="1043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E11C0B-4107-F8FC-C6B8-E878EC746D2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15329" y="1738859"/>
                <a:ext cx="293760" cy="10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8AD6B28-A013-C8E0-4DD3-5FE2C9BFEA22}"/>
                  </a:ext>
                </a:extLst>
              </p14:cNvPr>
              <p14:cNvContentPartPr/>
              <p14:nvPr/>
            </p14:nvContentPartPr>
            <p14:xfrm>
              <a:off x="8824889" y="2061419"/>
              <a:ext cx="400680" cy="534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8AD6B28-A013-C8E0-4DD3-5FE2C9BFEA2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20569" y="2057099"/>
                <a:ext cx="4093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9EFFF1-2975-24A5-9858-4F6ACEEAA94C}"/>
                  </a:ext>
                </a:extLst>
              </p14:cNvPr>
              <p14:cNvContentPartPr/>
              <p14:nvPr/>
            </p14:nvContentPartPr>
            <p14:xfrm>
              <a:off x="9436169" y="2434739"/>
              <a:ext cx="324720" cy="540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9EFFF1-2975-24A5-9858-4F6ACEEAA9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31849" y="2430419"/>
                <a:ext cx="33336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3ED920F-7672-2ABB-ECA6-854D5F220A38}"/>
                  </a:ext>
                </a:extLst>
              </p14:cNvPr>
              <p14:cNvContentPartPr/>
              <p14:nvPr/>
            </p14:nvContentPartPr>
            <p14:xfrm>
              <a:off x="9999569" y="2050619"/>
              <a:ext cx="566640" cy="1078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3ED920F-7672-2ABB-ECA6-854D5F220A3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95249" y="2046299"/>
                <a:ext cx="575280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7DEC27-3E3D-BBEF-F9E2-E8BA6F686BC1}"/>
                  </a:ext>
                </a:extLst>
              </p14:cNvPr>
              <p14:cNvContentPartPr/>
              <p14:nvPr/>
            </p14:nvContentPartPr>
            <p14:xfrm>
              <a:off x="10328249" y="1870979"/>
              <a:ext cx="507600" cy="1267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7DEC27-3E3D-BBEF-F9E2-E8BA6F686B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23929" y="1866659"/>
                <a:ext cx="516240" cy="12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4E37CAD-AA20-0F4D-29CD-EA4DA0CED491}"/>
                  </a:ext>
                </a:extLst>
              </p14:cNvPr>
              <p14:cNvContentPartPr/>
              <p14:nvPr/>
            </p14:nvContentPartPr>
            <p14:xfrm>
              <a:off x="1445969" y="3309539"/>
              <a:ext cx="486720" cy="74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4E37CAD-AA20-0F4D-29CD-EA4DA0CED4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41649" y="3305219"/>
                <a:ext cx="49536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219CBD-A4D5-D355-2C89-284FE7DC8CA2}"/>
                  </a:ext>
                </a:extLst>
              </p14:cNvPr>
              <p14:cNvContentPartPr/>
              <p14:nvPr/>
            </p14:nvContentPartPr>
            <p14:xfrm>
              <a:off x="2626049" y="3476219"/>
              <a:ext cx="10800" cy="473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219CBD-A4D5-D355-2C89-284FE7DC8C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21729" y="3471899"/>
                <a:ext cx="194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24C028-5618-DA45-3052-59CC15FE28AD}"/>
                  </a:ext>
                </a:extLst>
              </p14:cNvPr>
              <p14:cNvContentPartPr/>
              <p14:nvPr/>
            </p14:nvContentPartPr>
            <p14:xfrm>
              <a:off x="2831969" y="3338339"/>
              <a:ext cx="273960" cy="1053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24C028-5618-DA45-3052-59CC15FE28A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27649" y="3334019"/>
                <a:ext cx="282600" cy="10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476A4C8-4CBD-7010-E10D-40067FF5FEE6}"/>
                  </a:ext>
                </a:extLst>
              </p14:cNvPr>
              <p14:cNvContentPartPr/>
              <p14:nvPr/>
            </p14:nvContentPartPr>
            <p14:xfrm>
              <a:off x="967529" y="3062219"/>
              <a:ext cx="346680" cy="1424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476A4C8-4CBD-7010-E10D-40067FF5FEE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3209" y="3057899"/>
                <a:ext cx="355320" cy="14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87D96D4-923F-86DB-DF79-6FA5E30FBE10}"/>
                  </a:ext>
                </a:extLst>
              </p14:cNvPr>
              <p14:cNvContentPartPr/>
              <p14:nvPr/>
            </p14:nvContentPartPr>
            <p14:xfrm>
              <a:off x="2030609" y="3763499"/>
              <a:ext cx="394200" cy="22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87D96D4-923F-86DB-DF79-6FA5E30FBE1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6289" y="3759179"/>
                <a:ext cx="402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68B81A3-B48F-296F-759E-C69654594883}"/>
                  </a:ext>
                </a:extLst>
              </p14:cNvPr>
              <p14:cNvContentPartPr/>
              <p14:nvPr/>
            </p14:nvContentPartPr>
            <p14:xfrm>
              <a:off x="3515969" y="3700139"/>
              <a:ext cx="1392840" cy="722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68B81A3-B48F-296F-759E-C696545948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11649" y="3695819"/>
                <a:ext cx="140148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26B79D1-EBE0-3625-F413-3D0962AD52E1}"/>
                  </a:ext>
                </a:extLst>
              </p14:cNvPr>
              <p14:cNvContentPartPr/>
              <p14:nvPr/>
            </p14:nvContentPartPr>
            <p14:xfrm>
              <a:off x="5229209" y="3795899"/>
              <a:ext cx="428040" cy="363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26B79D1-EBE0-3625-F413-3D0962AD52E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24889" y="3791579"/>
                <a:ext cx="4366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21D1729-F603-A885-0F95-6E6D1E217FE7}"/>
                  </a:ext>
                </a:extLst>
              </p14:cNvPr>
              <p14:cNvContentPartPr/>
              <p14:nvPr/>
            </p14:nvContentPartPr>
            <p14:xfrm>
              <a:off x="6007169" y="3933059"/>
              <a:ext cx="515880" cy="129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21D1729-F603-A885-0F95-6E6D1E217FE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02849" y="3928739"/>
                <a:ext cx="524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9631383-9617-6510-7EBC-D548E94A9E32}"/>
                  </a:ext>
                </a:extLst>
              </p14:cNvPr>
              <p14:cNvContentPartPr/>
              <p14:nvPr/>
            </p14:nvContentPartPr>
            <p14:xfrm>
              <a:off x="6229649" y="3753059"/>
              <a:ext cx="43560" cy="466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9631383-9617-6510-7EBC-D548E94A9E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25329" y="3748739"/>
                <a:ext cx="522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34F3874-617C-D7D5-9224-0CD561D36577}"/>
                  </a:ext>
                </a:extLst>
              </p14:cNvPr>
              <p14:cNvContentPartPr/>
              <p14:nvPr/>
            </p14:nvContentPartPr>
            <p14:xfrm>
              <a:off x="7092209" y="3221339"/>
              <a:ext cx="233640" cy="1022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34F3874-617C-D7D5-9224-0CD561D3657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87889" y="3217019"/>
                <a:ext cx="242280" cy="10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DDC8B2B-E6C4-C0A8-ABFD-8A5A0D2CDCDA}"/>
                  </a:ext>
                </a:extLst>
              </p14:cNvPr>
              <p14:cNvContentPartPr/>
              <p14:nvPr/>
            </p14:nvContentPartPr>
            <p14:xfrm>
              <a:off x="7453289" y="3550379"/>
              <a:ext cx="383760" cy="754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DDC8B2B-E6C4-C0A8-ABFD-8A5A0D2CDCD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48969" y="3546059"/>
                <a:ext cx="39240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87765D8-D4B2-C9FD-D414-8F32A3AD8485}"/>
                  </a:ext>
                </a:extLst>
              </p14:cNvPr>
              <p14:cNvContentPartPr/>
              <p14:nvPr/>
            </p14:nvContentPartPr>
            <p14:xfrm>
              <a:off x="8197409" y="3916859"/>
              <a:ext cx="93240" cy="64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87765D8-D4B2-C9FD-D414-8F32A3AD848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93089" y="3912539"/>
                <a:ext cx="1018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B5E632D-D829-B9DD-5973-F985AEEE22E6}"/>
                  </a:ext>
                </a:extLst>
              </p14:cNvPr>
              <p14:cNvContentPartPr/>
              <p14:nvPr/>
            </p14:nvContentPartPr>
            <p14:xfrm>
              <a:off x="8503769" y="3773579"/>
              <a:ext cx="387720" cy="478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B5E632D-D829-B9DD-5973-F985AEEE22E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99449" y="3769259"/>
                <a:ext cx="3963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8DBB8AC-F30D-C2B5-CD03-EE832E8317B9}"/>
                  </a:ext>
                </a:extLst>
              </p14:cNvPr>
              <p14:cNvContentPartPr/>
              <p14:nvPr/>
            </p14:nvContentPartPr>
            <p14:xfrm>
              <a:off x="8877809" y="3370379"/>
              <a:ext cx="170640" cy="1071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8DBB8AC-F30D-C2B5-CD03-EE832E8317B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73489" y="3366059"/>
                <a:ext cx="179280" cy="10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7D4D7B52-B917-676A-28D4-961483A7DB52}"/>
              </a:ext>
            </a:extLst>
          </p:cNvPr>
          <p:cNvGrpSpPr/>
          <p:nvPr/>
        </p:nvGrpSpPr>
        <p:grpSpPr>
          <a:xfrm>
            <a:off x="669449" y="4975619"/>
            <a:ext cx="637920" cy="939240"/>
            <a:chOff x="669449" y="4975619"/>
            <a:chExt cx="637920" cy="9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1B590D-6A78-F0A6-2500-A441D6509620}"/>
                    </a:ext>
                  </a:extLst>
                </p14:cNvPr>
                <p14:cNvContentPartPr/>
                <p14:nvPr/>
              </p14:nvContentPartPr>
              <p14:xfrm>
                <a:off x="669449" y="4975619"/>
                <a:ext cx="392760" cy="36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1B590D-6A78-F0A6-2500-A441D65096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129" y="4971299"/>
                  <a:ext cx="401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8AFCF1-7F55-638A-45ED-B0C2EF58FDE2}"/>
                    </a:ext>
                  </a:extLst>
                </p14:cNvPr>
                <p14:cNvContentPartPr/>
                <p14:nvPr/>
              </p14:nvContentPartPr>
              <p14:xfrm>
                <a:off x="754409" y="5495099"/>
                <a:ext cx="245520" cy="119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8AFCF1-7F55-638A-45ED-B0C2EF58FD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0089" y="5490779"/>
                  <a:ext cx="254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2021858-02D8-6494-DF1A-21902FEEF2BA}"/>
                    </a:ext>
                  </a:extLst>
                </p14:cNvPr>
                <p14:cNvContentPartPr/>
                <p14:nvPr/>
              </p14:nvContentPartPr>
              <p14:xfrm>
                <a:off x="975809" y="5082179"/>
                <a:ext cx="331560" cy="832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2021858-02D8-6494-DF1A-21902FEEF2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1489" y="5077859"/>
                  <a:ext cx="340200" cy="84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6B9327-6398-0656-B366-2BF54069F3A0}"/>
              </a:ext>
            </a:extLst>
          </p:cNvPr>
          <p:cNvGrpSpPr/>
          <p:nvPr/>
        </p:nvGrpSpPr>
        <p:grpSpPr>
          <a:xfrm>
            <a:off x="9336809" y="3434099"/>
            <a:ext cx="2004840" cy="1095840"/>
            <a:chOff x="9336809" y="3434099"/>
            <a:chExt cx="2004840" cy="10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347533-141D-2BE7-1551-2EA1940D0F8B}"/>
                    </a:ext>
                  </a:extLst>
                </p14:cNvPr>
                <p14:cNvContentPartPr/>
                <p14:nvPr/>
              </p14:nvContentPartPr>
              <p14:xfrm>
                <a:off x="9336809" y="3434099"/>
                <a:ext cx="381960" cy="991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347533-141D-2BE7-1551-2EA1940D0F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32489" y="3429779"/>
                  <a:ext cx="39060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735A46A-21DE-C7FA-EF9A-84AF57CC7942}"/>
                    </a:ext>
                  </a:extLst>
                </p14:cNvPr>
                <p14:cNvContentPartPr/>
                <p14:nvPr/>
              </p14:nvContentPartPr>
              <p14:xfrm>
                <a:off x="9835049" y="3944579"/>
                <a:ext cx="360" cy="362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735A46A-21DE-C7FA-EF9A-84AF57CC79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30729" y="3940259"/>
                  <a:ext cx="90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2FC0DB-924C-24CA-04B1-A77F34A42B5B}"/>
                    </a:ext>
                  </a:extLst>
                </p14:cNvPr>
                <p14:cNvContentPartPr/>
                <p14:nvPr/>
              </p14:nvContentPartPr>
              <p14:xfrm>
                <a:off x="9888329" y="3827939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2FC0DB-924C-24CA-04B1-A77F34A42B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84009" y="382361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243857-4794-B9BB-8454-49531B3AD005}"/>
                    </a:ext>
                  </a:extLst>
                </p14:cNvPr>
                <p14:cNvContentPartPr/>
                <p14:nvPr/>
              </p14:nvContentPartPr>
              <p14:xfrm>
                <a:off x="10111169" y="3912899"/>
                <a:ext cx="300600" cy="289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243857-4794-B9BB-8454-49531B3AD0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06849" y="3908579"/>
                  <a:ext cx="309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6C4B66-652D-ECB2-AD41-86B0E6A9A8C0}"/>
                    </a:ext>
                  </a:extLst>
                </p14:cNvPr>
                <p14:cNvContentPartPr/>
                <p14:nvPr/>
              </p14:nvContentPartPr>
              <p14:xfrm>
                <a:off x="10663409" y="3848819"/>
                <a:ext cx="190080" cy="298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6C4B66-652D-ECB2-AD41-86B0E6A9A8C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59089" y="3844499"/>
                  <a:ext cx="198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4E8E2-3FF9-90A3-D2D6-3C682611E6E5}"/>
                    </a:ext>
                  </a:extLst>
                </p14:cNvPr>
                <p14:cNvContentPartPr/>
                <p14:nvPr/>
              </p14:nvContentPartPr>
              <p14:xfrm>
                <a:off x="11195489" y="3561899"/>
                <a:ext cx="146160" cy="566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4E8E2-3FF9-90A3-D2D6-3C682611E6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91169" y="3557579"/>
                  <a:ext cx="1548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C944A2A-245A-08F3-B5E0-2ADA3C12E08C}"/>
                    </a:ext>
                  </a:extLst>
                </p14:cNvPr>
                <p14:cNvContentPartPr/>
                <p14:nvPr/>
              </p14:nvContentPartPr>
              <p14:xfrm>
                <a:off x="11132489" y="4126739"/>
                <a:ext cx="144720" cy="73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C944A2A-245A-08F3-B5E0-2ADA3C12E0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28169" y="4122419"/>
                  <a:ext cx="153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072E24-04C3-3C77-49F1-AE810F63BF10}"/>
                    </a:ext>
                  </a:extLst>
                </p14:cNvPr>
                <p14:cNvContentPartPr/>
                <p14:nvPr/>
              </p14:nvContentPartPr>
              <p14:xfrm>
                <a:off x="11004689" y="4504019"/>
                <a:ext cx="247680" cy="25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072E24-04C3-3C77-49F1-AE810F63BF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00369" y="4499699"/>
                  <a:ext cx="25632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ACB9A3F-2805-C334-E2AF-BEA6308D93DB}"/>
                  </a:ext>
                </a:extLst>
              </p14:cNvPr>
              <p14:cNvContentPartPr/>
              <p14:nvPr/>
            </p14:nvContentPartPr>
            <p14:xfrm>
              <a:off x="11705249" y="4103699"/>
              <a:ext cx="214200" cy="2019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ACB9A3F-2805-C334-E2AF-BEA6308D93D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700929" y="4099379"/>
                <a:ext cx="22284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8DFF824D-8E59-8D7B-8885-838B5883C263}"/>
              </a:ext>
            </a:extLst>
          </p:cNvPr>
          <p:cNvGrpSpPr/>
          <p:nvPr/>
        </p:nvGrpSpPr>
        <p:grpSpPr>
          <a:xfrm>
            <a:off x="2137169" y="4986059"/>
            <a:ext cx="1963800" cy="845640"/>
            <a:chOff x="2137169" y="4986059"/>
            <a:chExt cx="1963800" cy="84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F9169D-68C0-7F65-BBDB-58A6384EBEEB}"/>
                    </a:ext>
                  </a:extLst>
                </p14:cNvPr>
                <p14:cNvContentPartPr/>
                <p14:nvPr/>
              </p14:nvContentPartPr>
              <p14:xfrm>
                <a:off x="2137169" y="4986059"/>
                <a:ext cx="1265760" cy="845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F9169D-68C0-7F65-BBDB-58A6384EBEE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32849" y="4981739"/>
                  <a:ext cx="127440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E111E7-E437-C8A8-3CC8-AB8693B41D3F}"/>
                    </a:ext>
                  </a:extLst>
                </p14:cNvPr>
                <p14:cNvContentPartPr/>
                <p14:nvPr/>
              </p14:nvContentPartPr>
              <p14:xfrm>
                <a:off x="3729089" y="5231219"/>
                <a:ext cx="371880" cy="434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E111E7-E437-C8A8-3CC8-AB8693B41D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24769" y="5226899"/>
                  <a:ext cx="38052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1E78CA0-6805-5C87-F2BF-DB0406BC3C92}"/>
              </a:ext>
            </a:extLst>
          </p:cNvPr>
          <p:cNvGrpSpPr/>
          <p:nvPr/>
        </p:nvGrpSpPr>
        <p:grpSpPr>
          <a:xfrm>
            <a:off x="4625129" y="5294939"/>
            <a:ext cx="563760" cy="540360"/>
            <a:chOff x="4625129" y="5294939"/>
            <a:chExt cx="56376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3A2F701-D924-1224-E809-D1D2E937DAC1}"/>
                    </a:ext>
                  </a:extLst>
                </p14:cNvPr>
                <p14:cNvContentPartPr/>
                <p14:nvPr/>
              </p14:nvContentPartPr>
              <p14:xfrm>
                <a:off x="4625129" y="5380619"/>
                <a:ext cx="563760" cy="17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3A2F701-D924-1224-E809-D1D2E937DAC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20809" y="5376299"/>
                  <a:ext cx="572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52EEFC-FD13-3B95-6EF3-711EE0401A4E}"/>
                    </a:ext>
                  </a:extLst>
                </p14:cNvPr>
                <p14:cNvContentPartPr/>
                <p14:nvPr/>
              </p14:nvContentPartPr>
              <p14:xfrm>
                <a:off x="4947329" y="5294939"/>
                <a:ext cx="102960" cy="540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52EEFC-FD13-3B95-6EF3-711EE0401A4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43009" y="5290619"/>
                  <a:ext cx="111600" cy="54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119666D-0F68-758B-7498-B0897AEE0803}"/>
                  </a:ext>
                </a:extLst>
              </p14:cNvPr>
              <p14:cNvContentPartPr/>
              <p14:nvPr/>
            </p14:nvContentPartPr>
            <p14:xfrm>
              <a:off x="5749769" y="5081459"/>
              <a:ext cx="597960" cy="714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119666D-0F68-758B-7498-B0897AEE080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45449" y="5077139"/>
                <a:ext cx="60660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1458E61-FEF5-F88C-858E-9891ED42CD88}"/>
                  </a:ext>
                </a:extLst>
              </p14:cNvPr>
              <p14:cNvContentPartPr/>
              <p14:nvPr/>
            </p14:nvContentPartPr>
            <p14:xfrm>
              <a:off x="6410729" y="5443979"/>
              <a:ext cx="75600" cy="2872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1458E61-FEF5-F88C-858E-9891ED42CD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06409" y="5439659"/>
                <a:ext cx="842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17A62C9-F974-DDBC-A2C0-88B0165D1BAB}"/>
                  </a:ext>
                </a:extLst>
              </p14:cNvPr>
              <p14:cNvContentPartPr/>
              <p14:nvPr/>
            </p14:nvContentPartPr>
            <p14:xfrm>
              <a:off x="6528089" y="5252099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17A62C9-F974-DDBC-A2C0-88B0165D1BA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23769" y="524777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359F44D-2B61-5EAC-EBFF-66E6A856356E}"/>
                  </a:ext>
                </a:extLst>
              </p14:cNvPr>
              <p14:cNvContentPartPr/>
              <p14:nvPr/>
            </p14:nvContentPartPr>
            <p14:xfrm>
              <a:off x="6666329" y="5496179"/>
              <a:ext cx="294480" cy="221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359F44D-2B61-5EAC-EBFF-66E6A856356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662009" y="5491859"/>
                <a:ext cx="3031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65751DC-7E65-EFEE-2CC0-C296F48D2D06}"/>
                  </a:ext>
                </a:extLst>
              </p14:cNvPr>
              <p14:cNvContentPartPr/>
              <p14:nvPr/>
            </p14:nvContentPartPr>
            <p14:xfrm>
              <a:off x="7249529" y="5560979"/>
              <a:ext cx="407520" cy="302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65751DC-7E65-EFEE-2CC0-C296F48D2D0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245209" y="5556659"/>
                <a:ext cx="4161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1DBA94A-0628-F6C9-827D-4B5C3436104D}"/>
                  </a:ext>
                </a:extLst>
              </p14:cNvPr>
              <p14:cNvContentPartPr/>
              <p14:nvPr/>
            </p14:nvContentPartPr>
            <p14:xfrm>
              <a:off x="8017049" y="5453699"/>
              <a:ext cx="358560" cy="128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1DBA94A-0628-F6C9-827D-4B5C3436104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012729" y="5449379"/>
                <a:ext cx="3672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FDB7ACF-883F-FDBD-056A-F32B21B97415}"/>
                  </a:ext>
                </a:extLst>
              </p14:cNvPr>
              <p14:cNvContentPartPr/>
              <p14:nvPr/>
            </p14:nvContentPartPr>
            <p14:xfrm>
              <a:off x="7740209" y="5750699"/>
              <a:ext cx="417600" cy="1612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FDB7ACF-883F-FDBD-056A-F32B21B9741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735889" y="5746379"/>
                <a:ext cx="4262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1DE5975-628D-9FD4-5A9C-4E38D0337A16}"/>
                  </a:ext>
                </a:extLst>
              </p14:cNvPr>
              <p14:cNvContentPartPr/>
              <p14:nvPr/>
            </p14:nvContentPartPr>
            <p14:xfrm>
              <a:off x="8473169" y="5294939"/>
              <a:ext cx="668160" cy="4892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1DE5975-628D-9FD4-5A9C-4E38D0337A1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468849" y="5290619"/>
                <a:ext cx="6768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EF9F19A-86AD-3CB5-B1D0-304FE7851D12}"/>
                  </a:ext>
                </a:extLst>
              </p14:cNvPr>
              <p14:cNvContentPartPr/>
              <p14:nvPr/>
            </p14:nvContentPartPr>
            <p14:xfrm>
              <a:off x="5996369" y="6124019"/>
              <a:ext cx="210600" cy="4903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EF9F19A-86AD-3CB5-B1D0-304FE7851D1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992049" y="6119699"/>
                <a:ext cx="2192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DB0900E-49B3-3C06-AE3A-CCCE5D3DE482}"/>
                  </a:ext>
                </a:extLst>
              </p14:cNvPr>
              <p14:cNvContentPartPr/>
              <p14:nvPr/>
            </p14:nvContentPartPr>
            <p14:xfrm>
              <a:off x="5751569" y="6325259"/>
              <a:ext cx="506520" cy="1717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DB0900E-49B3-3C06-AE3A-CCCE5D3DE48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747249" y="6320939"/>
                <a:ext cx="5151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DA0EAE4-95B0-C5AD-611C-DAAB49AE79F1}"/>
                  </a:ext>
                </a:extLst>
              </p14:cNvPr>
              <p14:cNvContentPartPr/>
              <p14:nvPr/>
            </p14:nvContentPartPr>
            <p14:xfrm>
              <a:off x="6530609" y="6349379"/>
              <a:ext cx="898200" cy="325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DA0EAE4-95B0-C5AD-611C-DAAB49AE79F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526289" y="6345059"/>
                <a:ext cx="9068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10657C-2CAE-E2A0-0377-B66E866F7437}"/>
                  </a:ext>
                </a:extLst>
              </p14:cNvPr>
              <p14:cNvContentPartPr/>
              <p14:nvPr/>
            </p14:nvContentPartPr>
            <p14:xfrm>
              <a:off x="7793489" y="6476819"/>
              <a:ext cx="331920" cy="41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10657C-2CAE-E2A0-0377-B66E866F743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789169" y="6472499"/>
                <a:ext cx="340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DC6622E-2403-6E11-D12D-0FD46F4E101C}"/>
                  </a:ext>
                </a:extLst>
              </p14:cNvPr>
              <p14:cNvContentPartPr/>
              <p14:nvPr/>
            </p14:nvContentPartPr>
            <p14:xfrm>
              <a:off x="7814369" y="6783539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DC6622E-2403-6E11-D12D-0FD46F4E10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10049" y="677921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6298D97-0212-63CD-1D96-1A0AA8838FBE}"/>
                  </a:ext>
                </a:extLst>
              </p14:cNvPr>
              <p14:cNvContentPartPr/>
              <p14:nvPr/>
            </p14:nvContentPartPr>
            <p14:xfrm>
              <a:off x="7888169" y="6260459"/>
              <a:ext cx="473400" cy="4791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6298D97-0212-63CD-1D96-1A0AA8838FB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883849" y="6256139"/>
                <a:ext cx="4820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1574EB1-A764-80C6-4813-89D170BD3045}"/>
                  </a:ext>
                </a:extLst>
              </p14:cNvPr>
              <p14:cNvContentPartPr/>
              <p14:nvPr/>
            </p14:nvContentPartPr>
            <p14:xfrm>
              <a:off x="8654969" y="6412379"/>
              <a:ext cx="309600" cy="63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1574EB1-A764-80C6-4813-89D170BD304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50649" y="6408059"/>
                <a:ext cx="318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A4B8713-7012-F3F8-73B4-E99900FF7329}"/>
                  </a:ext>
                </a:extLst>
              </p14:cNvPr>
              <p14:cNvContentPartPr/>
              <p14:nvPr/>
            </p14:nvContentPartPr>
            <p14:xfrm>
              <a:off x="8675849" y="6697139"/>
              <a:ext cx="417960" cy="107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A4B8713-7012-F3F8-73B4-E99900FF732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71529" y="6692819"/>
                <a:ext cx="4266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6A88E84-AD2F-12B4-9CC6-8C81DCDEEF77}"/>
                  </a:ext>
                </a:extLst>
              </p14:cNvPr>
              <p14:cNvContentPartPr/>
              <p14:nvPr/>
            </p14:nvContentPartPr>
            <p14:xfrm>
              <a:off x="9281729" y="6388259"/>
              <a:ext cx="262080" cy="108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6A88E84-AD2F-12B4-9CC6-8C81DCDEEF7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277409" y="6383939"/>
                <a:ext cx="27072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73CE1E73-C790-3832-C7C2-A6442E2834E1}"/>
              </a:ext>
            </a:extLst>
          </p:cNvPr>
          <p:cNvGrpSpPr/>
          <p:nvPr/>
        </p:nvGrpSpPr>
        <p:grpSpPr>
          <a:xfrm>
            <a:off x="9910649" y="4719299"/>
            <a:ext cx="2233080" cy="1876680"/>
            <a:chOff x="9910649" y="4719299"/>
            <a:chExt cx="2233080" cy="18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F599D18-18BE-0892-69A7-BDA285046FDE}"/>
                    </a:ext>
                  </a:extLst>
                </p14:cNvPr>
                <p14:cNvContentPartPr/>
                <p14:nvPr/>
              </p14:nvContentPartPr>
              <p14:xfrm>
                <a:off x="9910649" y="5911619"/>
                <a:ext cx="50760" cy="648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F599D18-18BE-0892-69A7-BDA285046F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06329" y="5907299"/>
                  <a:ext cx="5940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E7955FC-BAAE-1AC4-74FD-733CFF70C4B0}"/>
                    </a:ext>
                  </a:extLst>
                </p14:cNvPr>
                <p14:cNvContentPartPr/>
                <p14:nvPr/>
              </p14:nvContentPartPr>
              <p14:xfrm>
                <a:off x="10249769" y="5208539"/>
                <a:ext cx="332280" cy="588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E7955FC-BAAE-1AC4-74FD-733CFF70C4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45449" y="5204219"/>
                  <a:ext cx="34092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5AD00A-EE17-D4B4-DFB0-7ADAF3AE768B}"/>
                    </a:ext>
                  </a:extLst>
                </p14:cNvPr>
                <p14:cNvContentPartPr/>
                <p14:nvPr/>
              </p14:nvContentPartPr>
              <p14:xfrm>
                <a:off x="10919729" y="5410859"/>
                <a:ext cx="180720" cy="54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5AD00A-EE17-D4B4-DFB0-7ADAF3AE76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15409" y="5406539"/>
                  <a:ext cx="189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9534736-58C7-7BC0-DD54-276984247C6B}"/>
                    </a:ext>
                  </a:extLst>
                </p14:cNvPr>
                <p14:cNvContentPartPr/>
                <p14:nvPr/>
              </p14:nvContentPartPr>
              <p14:xfrm>
                <a:off x="10770689" y="5695619"/>
                <a:ext cx="324000" cy="152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9534736-58C7-7BC0-DD54-276984247C6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66369" y="5691299"/>
                  <a:ext cx="332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E042760-C073-DED3-9CE0-CA62DD514DCC}"/>
                    </a:ext>
                  </a:extLst>
                </p14:cNvPr>
                <p14:cNvContentPartPr/>
                <p14:nvPr/>
              </p14:nvContentPartPr>
              <p14:xfrm>
                <a:off x="11311769" y="5284139"/>
                <a:ext cx="22680" cy="415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E042760-C073-DED3-9CE0-CA62DD514DC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07449" y="5279819"/>
                  <a:ext cx="313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487CAD0-7E62-DEF4-E1BA-4F2DDB5F0A8A}"/>
                    </a:ext>
                  </a:extLst>
                </p14:cNvPr>
                <p14:cNvContentPartPr/>
                <p14:nvPr/>
              </p14:nvContentPartPr>
              <p14:xfrm>
                <a:off x="11432369" y="5347859"/>
                <a:ext cx="282960" cy="532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487CAD0-7E62-DEF4-E1BA-4F2DDB5F0A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28049" y="5343539"/>
                  <a:ext cx="2916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83677A-F184-81DC-800A-B068BA638EB4}"/>
                    </a:ext>
                  </a:extLst>
                </p14:cNvPr>
                <p14:cNvContentPartPr/>
                <p14:nvPr/>
              </p14:nvContentPartPr>
              <p14:xfrm>
                <a:off x="11673209" y="5316179"/>
                <a:ext cx="469440" cy="583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83677A-F184-81DC-800A-B068BA638E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68889" y="5311859"/>
                  <a:ext cx="4780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506C01C-5751-B096-7EBA-CB939F92C64D}"/>
                    </a:ext>
                  </a:extLst>
                </p14:cNvPr>
                <p14:cNvContentPartPr/>
                <p14:nvPr/>
              </p14:nvContentPartPr>
              <p14:xfrm>
                <a:off x="10135289" y="4719299"/>
                <a:ext cx="2008440" cy="1876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506C01C-5751-B096-7EBA-CB939F92C6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30969" y="4714979"/>
                  <a:ext cx="2017080" cy="188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0865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D6F48-B65D-C8F0-5829-C17D1F9BF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94F1-2EE6-0A7B-BA50-380493C6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7E936-9C69-6815-04BB-617992E29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09FB77-5E99-D790-8622-46F0A7BA5ABA}"/>
              </a:ext>
            </a:extLst>
          </p:cNvPr>
          <p:cNvGrpSpPr/>
          <p:nvPr/>
        </p:nvGrpSpPr>
        <p:grpSpPr>
          <a:xfrm>
            <a:off x="1465409" y="1818059"/>
            <a:ext cx="3499920" cy="1161720"/>
            <a:chOff x="1465409" y="1818059"/>
            <a:chExt cx="3499920" cy="11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EE80F0-84DA-B75C-5254-073C3150DDE7}"/>
                    </a:ext>
                  </a:extLst>
                </p14:cNvPr>
                <p14:cNvContentPartPr/>
                <p14:nvPr/>
              </p14:nvContentPartPr>
              <p14:xfrm>
                <a:off x="1465409" y="1818059"/>
                <a:ext cx="449640" cy="792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EE80F0-84DA-B75C-5254-073C3150DD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61089" y="1813739"/>
                  <a:ext cx="45828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65A54A-DBC1-CCCE-BC3F-EFBC35132921}"/>
                    </a:ext>
                  </a:extLst>
                </p14:cNvPr>
                <p14:cNvContentPartPr/>
                <p14:nvPr/>
              </p14:nvContentPartPr>
              <p14:xfrm>
                <a:off x="2136449" y="2041259"/>
                <a:ext cx="893160" cy="83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65A54A-DBC1-CCCE-BC3F-EFBC351329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32129" y="2036939"/>
                  <a:ext cx="901800" cy="8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60A477-C4D5-4884-67F7-4D148041042B}"/>
                    </a:ext>
                  </a:extLst>
                </p14:cNvPr>
                <p14:cNvContentPartPr/>
                <p14:nvPr/>
              </p14:nvContentPartPr>
              <p14:xfrm>
                <a:off x="3391049" y="1913819"/>
                <a:ext cx="21960" cy="846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60A477-C4D5-4884-67F7-4D14804104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86729" y="1909499"/>
                  <a:ext cx="30600" cy="8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3F6398-AE1B-E8F3-BAE2-3221020BED3E}"/>
                    </a:ext>
                  </a:extLst>
                </p14:cNvPr>
                <p14:cNvContentPartPr/>
                <p14:nvPr/>
              </p14:nvContentPartPr>
              <p14:xfrm>
                <a:off x="3912689" y="2050979"/>
                <a:ext cx="501840" cy="928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3F6398-AE1B-E8F3-BAE2-3221020BED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08369" y="2046659"/>
                  <a:ext cx="510480" cy="9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8F0F454-7615-7F59-390C-99E884F2E168}"/>
                    </a:ext>
                  </a:extLst>
                </p14:cNvPr>
                <p14:cNvContentPartPr/>
                <p14:nvPr/>
              </p14:nvContentPartPr>
              <p14:xfrm>
                <a:off x="4706489" y="2072939"/>
                <a:ext cx="258840" cy="882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8F0F454-7615-7F59-390C-99E884F2E1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02169" y="2068619"/>
                  <a:ext cx="267480" cy="89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0E9502-534D-85E8-B7B7-8F06F9B219C0}"/>
              </a:ext>
            </a:extLst>
          </p:cNvPr>
          <p:cNvGrpSpPr/>
          <p:nvPr/>
        </p:nvGrpSpPr>
        <p:grpSpPr>
          <a:xfrm>
            <a:off x="5475809" y="2392619"/>
            <a:ext cx="562320" cy="595440"/>
            <a:chOff x="5475809" y="2392619"/>
            <a:chExt cx="56232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23594B-27B5-EBF0-1FBE-FE75DED94B3C}"/>
                    </a:ext>
                  </a:extLst>
                </p14:cNvPr>
                <p14:cNvContentPartPr/>
                <p14:nvPr/>
              </p14:nvContentPartPr>
              <p14:xfrm>
                <a:off x="5624489" y="2392619"/>
                <a:ext cx="413640" cy="96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23594B-27B5-EBF0-1FBE-FE75DED94B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20169" y="2388299"/>
                  <a:ext cx="422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EDCCDD-D7E1-0199-F6C9-2CDA9BC67565}"/>
                    </a:ext>
                  </a:extLst>
                </p14:cNvPr>
                <p14:cNvContentPartPr/>
                <p14:nvPr/>
              </p14:nvContentPartPr>
              <p14:xfrm>
                <a:off x="5475809" y="2795459"/>
                <a:ext cx="519480" cy="192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EDCCDD-D7E1-0199-F6C9-2CDA9BC675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71489" y="2791139"/>
                  <a:ext cx="52812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F8B0F2-890F-74F7-3F57-A0907CCCB2EC}"/>
                  </a:ext>
                </a:extLst>
              </p14:cNvPr>
              <p14:cNvContentPartPr/>
              <p14:nvPr/>
            </p14:nvContentPartPr>
            <p14:xfrm>
              <a:off x="6974849" y="2446619"/>
              <a:ext cx="456120" cy="62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F8B0F2-890F-74F7-3F57-A0907CCCB2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70529" y="2442299"/>
                <a:ext cx="4647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7C2B9-A88C-F79C-C7CD-EE9653871DAF}"/>
              </a:ext>
            </a:extLst>
          </p:cNvPr>
          <p:cNvGrpSpPr/>
          <p:nvPr/>
        </p:nvGrpSpPr>
        <p:grpSpPr>
          <a:xfrm>
            <a:off x="7812209" y="1987259"/>
            <a:ext cx="1481040" cy="880560"/>
            <a:chOff x="7812209" y="1987259"/>
            <a:chExt cx="1481040" cy="88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0BD05D-B4D0-0675-7DE3-D16051364D74}"/>
                    </a:ext>
                  </a:extLst>
                </p14:cNvPr>
                <p14:cNvContentPartPr/>
                <p14:nvPr/>
              </p14:nvContentPartPr>
              <p14:xfrm>
                <a:off x="7812209" y="2094899"/>
                <a:ext cx="290160" cy="540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0BD05D-B4D0-0675-7DE3-D16051364D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07889" y="2090579"/>
                  <a:ext cx="2988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0F9CA8-6735-2990-5B24-EFAEBD2B736A}"/>
                    </a:ext>
                  </a:extLst>
                </p14:cNvPr>
                <p14:cNvContentPartPr/>
                <p14:nvPr/>
              </p14:nvContentPartPr>
              <p14:xfrm>
                <a:off x="8463089" y="2374979"/>
                <a:ext cx="360" cy="6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0F9CA8-6735-2990-5B24-EFAEBD2B73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58769" y="2370659"/>
                  <a:ext cx="90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9F0D2E-87FD-A779-4AFF-F742EF42510D}"/>
                    </a:ext>
                  </a:extLst>
                </p14:cNvPr>
                <p14:cNvContentPartPr/>
                <p14:nvPr/>
              </p14:nvContentPartPr>
              <p14:xfrm>
                <a:off x="8782049" y="1987259"/>
                <a:ext cx="511200" cy="88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9F0D2E-87FD-A779-4AFF-F742EF4251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77729" y="1982939"/>
                  <a:ext cx="519840" cy="88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E098B6-A239-1806-3287-9320D9AC1F4E}"/>
              </a:ext>
            </a:extLst>
          </p:cNvPr>
          <p:cNvGrpSpPr/>
          <p:nvPr/>
        </p:nvGrpSpPr>
        <p:grpSpPr>
          <a:xfrm>
            <a:off x="1594649" y="3295859"/>
            <a:ext cx="1787760" cy="1191960"/>
            <a:chOff x="1594649" y="3295859"/>
            <a:chExt cx="1787760" cy="11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954C92-61DD-E38D-81A4-045E4277E974}"/>
                    </a:ext>
                  </a:extLst>
                </p14:cNvPr>
                <p14:cNvContentPartPr/>
                <p14:nvPr/>
              </p14:nvContentPartPr>
              <p14:xfrm>
                <a:off x="1693649" y="3423299"/>
                <a:ext cx="358560" cy="661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954C92-61DD-E38D-81A4-045E4277E9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9329" y="3418979"/>
                  <a:ext cx="36720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DAF8C1-272F-FA40-A695-15601DFD5FC9}"/>
                    </a:ext>
                  </a:extLst>
                </p14:cNvPr>
                <p14:cNvContentPartPr/>
                <p14:nvPr/>
              </p14:nvContentPartPr>
              <p14:xfrm>
                <a:off x="2347409" y="3657299"/>
                <a:ext cx="215640" cy="340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DAF8C1-272F-FA40-A695-15601DFD5F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3089" y="3652979"/>
                  <a:ext cx="2242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5B0843-C642-27CF-288C-C44DE85C9133}"/>
                    </a:ext>
                  </a:extLst>
                </p14:cNvPr>
                <p14:cNvContentPartPr/>
                <p14:nvPr/>
              </p14:nvContentPartPr>
              <p14:xfrm>
                <a:off x="1594649" y="3295859"/>
                <a:ext cx="553320" cy="1191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5B0843-C642-27CF-288C-C44DE85C91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90329" y="3291539"/>
                  <a:ext cx="561960" cy="12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FB13D2-E1A9-0926-FBA3-9AE88B75D175}"/>
                    </a:ext>
                  </a:extLst>
                </p14:cNvPr>
                <p14:cNvContentPartPr/>
                <p14:nvPr/>
              </p14:nvContentPartPr>
              <p14:xfrm>
                <a:off x="2380889" y="3912899"/>
                <a:ext cx="128880" cy="443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FB13D2-E1A9-0926-FBA3-9AE88B75D1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76569" y="3908579"/>
                  <a:ext cx="137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930ABC-79B4-5CB6-E038-47036FE7F105}"/>
                    </a:ext>
                  </a:extLst>
                </p14:cNvPr>
                <p14:cNvContentPartPr/>
                <p14:nvPr/>
              </p14:nvContentPartPr>
              <p14:xfrm>
                <a:off x="2615249" y="3487379"/>
                <a:ext cx="360" cy="4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930ABC-79B4-5CB6-E038-47036FE7F1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10929" y="3483059"/>
                  <a:ext cx="90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B2C974F-4413-3757-25BF-A1C01EB44940}"/>
                    </a:ext>
                  </a:extLst>
                </p14:cNvPr>
                <p14:cNvContentPartPr/>
                <p14:nvPr/>
              </p14:nvContentPartPr>
              <p14:xfrm>
                <a:off x="2881289" y="3838019"/>
                <a:ext cx="501120" cy="505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B2C974F-4413-3757-25BF-A1C01EB449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76969" y="3833699"/>
                  <a:ext cx="509760" cy="51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18FC7F-EF53-0A79-7145-876F5C0BBAEF}"/>
              </a:ext>
            </a:extLst>
          </p:cNvPr>
          <p:cNvGrpSpPr/>
          <p:nvPr/>
        </p:nvGrpSpPr>
        <p:grpSpPr>
          <a:xfrm>
            <a:off x="3922049" y="3646859"/>
            <a:ext cx="2161440" cy="1074240"/>
            <a:chOff x="3922049" y="3646859"/>
            <a:chExt cx="2161440" cy="10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18482A2-40D3-BA4A-C9C6-468E3280A4DC}"/>
                    </a:ext>
                  </a:extLst>
                </p14:cNvPr>
                <p14:cNvContentPartPr/>
                <p14:nvPr/>
              </p14:nvContentPartPr>
              <p14:xfrm>
                <a:off x="3922049" y="3646859"/>
                <a:ext cx="75600" cy="598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18482A2-40D3-BA4A-C9C6-468E3280A4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17729" y="3642539"/>
                  <a:ext cx="8424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F3828C-599B-D076-507C-A05B092893F4}"/>
                    </a:ext>
                  </a:extLst>
                </p14:cNvPr>
                <p14:cNvContentPartPr/>
                <p14:nvPr/>
              </p14:nvContentPartPr>
              <p14:xfrm>
                <a:off x="4263329" y="3719219"/>
                <a:ext cx="489600" cy="732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F3828C-599B-D076-507C-A05B092893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59009" y="3714899"/>
                  <a:ext cx="49824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B4BEEA2-9564-73AC-BA4C-49AC551AB1DC}"/>
                    </a:ext>
                  </a:extLst>
                </p14:cNvPr>
                <p14:cNvContentPartPr/>
                <p14:nvPr/>
              </p14:nvContentPartPr>
              <p14:xfrm>
                <a:off x="4864169" y="3890939"/>
                <a:ext cx="314280" cy="798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B4BEEA2-9564-73AC-BA4C-49AC551AB1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9849" y="3886619"/>
                  <a:ext cx="32292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986010-6210-8462-C15F-6F632EDC80E2}"/>
                    </a:ext>
                  </a:extLst>
                </p14:cNvPr>
                <p14:cNvContentPartPr/>
                <p14:nvPr/>
              </p14:nvContentPartPr>
              <p14:xfrm>
                <a:off x="5677769" y="4082099"/>
                <a:ext cx="405720" cy="86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986010-6210-8462-C15F-6F632EDC80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3449" y="4077779"/>
                  <a:ext cx="414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C2800F-3AB0-DE10-7CE5-9F22C2336B74}"/>
                    </a:ext>
                  </a:extLst>
                </p14:cNvPr>
                <p14:cNvContentPartPr/>
                <p14:nvPr/>
              </p14:nvContentPartPr>
              <p14:xfrm>
                <a:off x="5400929" y="4465499"/>
                <a:ext cx="484920" cy="255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C2800F-3AB0-DE10-7CE5-9F22C2336B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6609" y="4461179"/>
                  <a:ext cx="49356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880C6A6-95E1-159D-8CA1-D1F850B13439}"/>
                  </a:ext>
                </a:extLst>
              </p14:cNvPr>
              <p14:cNvContentPartPr/>
              <p14:nvPr/>
            </p14:nvContentPartPr>
            <p14:xfrm>
              <a:off x="6876929" y="3848099"/>
              <a:ext cx="602280" cy="709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880C6A6-95E1-159D-8CA1-D1F850B1343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72609" y="3843779"/>
                <a:ext cx="610920" cy="71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265F75E-5939-B6B4-820F-392E72198308}"/>
              </a:ext>
            </a:extLst>
          </p:cNvPr>
          <p:cNvGrpSpPr/>
          <p:nvPr/>
        </p:nvGrpSpPr>
        <p:grpSpPr>
          <a:xfrm>
            <a:off x="7889249" y="3593579"/>
            <a:ext cx="827640" cy="1021320"/>
            <a:chOff x="7889249" y="3593579"/>
            <a:chExt cx="827640" cy="10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85FEBD-875A-038A-A8AA-78A6A7981D87}"/>
                    </a:ext>
                  </a:extLst>
                </p14:cNvPr>
                <p14:cNvContentPartPr/>
                <p14:nvPr/>
              </p14:nvContentPartPr>
              <p14:xfrm>
                <a:off x="7889249" y="3922979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85FEBD-875A-038A-A8AA-78A6A7981D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84929" y="3918659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C9EC76-D9FA-7BED-55C5-5CD2C0BF63AC}"/>
                    </a:ext>
                  </a:extLst>
                </p14:cNvPr>
                <p14:cNvContentPartPr/>
                <p14:nvPr/>
              </p14:nvContentPartPr>
              <p14:xfrm>
                <a:off x="8102009" y="3593579"/>
                <a:ext cx="614880" cy="1021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C9EC76-D9FA-7BED-55C5-5CD2C0BF63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97689" y="3589259"/>
                  <a:ext cx="623520" cy="10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962267-690A-8CEA-6C12-B49448CC9064}"/>
              </a:ext>
            </a:extLst>
          </p:cNvPr>
          <p:cNvGrpSpPr/>
          <p:nvPr/>
        </p:nvGrpSpPr>
        <p:grpSpPr>
          <a:xfrm>
            <a:off x="236009" y="4741619"/>
            <a:ext cx="1780560" cy="1253520"/>
            <a:chOff x="236009" y="4741619"/>
            <a:chExt cx="1780560" cy="12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D50A8D-9FC3-E4DD-8CFC-69725616147B}"/>
                    </a:ext>
                  </a:extLst>
                </p14:cNvPr>
                <p14:cNvContentPartPr/>
                <p14:nvPr/>
              </p14:nvContentPartPr>
              <p14:xfrm>
                <a:off x="690329" y="4922339"/>
                <a:ext cx="138960" cy="828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D50A8D-9FC3-E4DD-8CFC-6972561614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1689" y="4913699"/>
                  <a:ext cx="15660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83122C4-7FD1-CA16-3518-716466B50438}"/>
                    </a:ext>
                  </a:extLst>
                </p14:cNvPr>
                <p14:cNvContentPartPr/>
                <p14:nvPr/>
              </p14:nvContentPartPr>
              <p14:xfrm>
                <a:off x="1009289" y="5624339"/>
                <a:ext cx="128520" cy="281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83122C4-7FD1-CA16-3518-716466B504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0649" y="5615339"/>
                  <a:ext cx="146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D8FC31-60F8-A9E4-13B0-0597EDA8DCD6}"/>
                    </a:ext>
                  </a:extLst>
                </p14:cNvPr>
                <p14:cNvContentPartPr/>
                <p14:nvPr/>
              </p14:nvContentPartPr>
              <p14:xfrm>
                <a:off x="1265249" y="5219339"/>
                <a:ext cx="527400" cy="522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D8FC31-60F8-A9E4-13B0-0597EDA8DC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56249" y="5210339"/>
                  <a:ext cx="5450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F40C67-2555-8503-CD0D-D014DD0F451B}"/>
                    </a:ext>
                  </a:extLst>
                </p14:cNvPr>
                <p14:cNvContentPartPr/>
                <p14:nvPr/>
              </p14:nvContentPartPr>
              <p14:xfrm>
                <a:off x="1785809" y="4880219"/>
                <a:ext cx="230760" cy="964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F40C67-2555-8503-CD0D-D014DD0F45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77169" y="4871579"/>
                  <a:ext cx="24840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3075169-795C-5CF3-91C0-2A08F907FB50}"/>
                    </a:ext>
                  </a:extLst>
                </p14:cNvPr>
                <p14:cNvContentPartPr/>
                <p14:nvPr/>
              </p14:nvContentPartPr>
              <p14:xfrm>
                <a:off x="236009" y="4741619"/>
                <a:ext cx="328680" cy="1253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3075169-795C-5CF3-91C0-2A08F907FB5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7009" y="4732979"/>
                  <a:ext cx="346320" cy="127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5E9F277-B7AD-25A6-FA65-DB9ED31C2918}"/>
                  </a:ext>
                </a:extLst>
              </p14:cNvPr>
              <p14:cNvContentPartPr/>
              <p14:nvPr/>
            </p14:nvContentPartPr>
            <p14:xfrm>
              <a:off x="2530289" y="5304659"/>
              <a:ext cx="703800" cy="309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5E9F277-B7AD-25A6-FA65-DB9ED31C291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21649" y="5295659"/>
                <a:ext cx="7214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653C53C-8E8D-9E03-449D-6E8AB80C77C7}"/>
                  </a:ext>
                </a:extLst>
              </p14:cNvPr>
              <p14:cNvContentPartPr/>
              <p14:nvPr/>
            </p14:nvContentPartPr>
            <p14:xfrm>
              <a:off x="6462209" y="1563899"/>
              <a:ext cx="3783960" cy="16581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653C53C-8E8D-9E03-449D-6E8AB80C77C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53209" y="1554899"/>
                <a:ext cx="3801600" cy="16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80C38FA-2C88-8304-FB8F-870C5B92F4FB}"/>
                  </a:ext>
                </a:extLst>
              </p14:cNvPr>
              <p14:cNvContentPartPr/>
              <p14:nvPr/>
            </p14:nvContentPartPr>
            <p14:xfrm>
              <a:off x="5828969" y="3323219"/>
              <a:ext cx="3371760" cy="1943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80C38FA-2C88-8304-FB8F-870C5B92F4F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20329" y="3314219"/>
                <a:ext cx="3389400" cy="19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4C325F4-D50C-3366-94C7-645C7E7CD821}"/>
                  </a:ext>
                </a:extLst>
              </p14:cNvPr>
              <p14:cNvContentPartPr/>
              <p14:nvPr/>
            </p14:nvContentPartPr>
            <p14:xfrm>
              <a:off x="3880649" y="5667179"/>
              <a:ext cx="348840" cy="32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4C325F4-D50C-3366-94C7-645C7E7CD82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71649" y="5658179"/>
                <a:ext cx="3664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1B6DC4A-20E5-D9EB-0D79-EA0B822CBAF6}"/>
                  </a:ext>
                </a:extLst>
              </p14:cNvPr>
              <p14:cNvContentPartPr/>
              <p14:nvPr/>
            </p14:nvContentPartPr>
            <p14:xfrm>
              <a:off x="4665809" y="5369099"/>
              <a:ext cx="183600" cy="481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1B6DC4A-20E5-D9EB-0D79-EA0B822CBA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57169" y="5360459"/>
                <a:ext cx="20124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175FD43F-DCBA-B8A4-F29E-70D990826AB8}"/>
              </a:ext>
            </a:extLst>
          </p:cNvPr>
          <p:cNvGrpSpPr/>
          <p:nvPr/>
        </p:nvGrpSpPr>
        <p:grpSpPr>
          <a:xfrm>
            <a:off x="5231009" y="5547659"/>
            <a:ext cx="2275920" cy="871920"/>
            <a:chOff x="5231009" y="5547659"/>
            <a:chExt cx="2275920" cy="8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91F815D-F087-F145-12EA-FF30A896D040}"/>
                    </a:ext>
                  </a:extLst>
                </p14:cNvPr>
                <p14:cNvContentPartPr/>
                <p14:nvPr/>
              </p14:nvContentPartPr>
              <p14:xfrm>
                <a:off x="5231009" y="5856179"/>
                <a:ext cx="360" cy="2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91F815D-F087-F145-12EA-FF30A896D0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22009" y="5847539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BEEFF2-3D63-BB51-DCAA-2408A1BE0C82}"/>
                    </a:ext>
                  </a:extLst>
                </p14:cNvPr>
                <p14:cNvContentPartPr/>
                <p14:nvPr/>
              </p14:nvContentPartPr>
              <p14:xfrm>
                <a:off x="5422529" y="5547659"/>
                <a:ext cx="450000" cy="713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BEEFF2-3D63-BB51-DCAA-2408A1BE0C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13889" y="5539019"/>
                  <a:ext cx="46764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084AFF0-8930-AA36-4636-F7AFFB27D7C8}"/>
                    </a:ext>
                  </a:extLst>
                </p14:cNvPr>
                <p14:cNvContentPartPr/>
                <p14:nvPr/>
              </p14:nvContentPartPr>
              <p14:xfrm>
                <a:off x="6188249" y="5935019"/>
                <a:ext cx="671040" cy="83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084AFF0-8930-AA36-4636-F7AFFB27D7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79249" y="5926379"/>
                  <a:ext cx="688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508280F-C983-12AD-FD49-0B1BF6231241}"/>
                    </a:ext>
                  </a:extLst>
                </p14:cNvPr>
                <p14:cNvContentPartPr/>
                <p14:nvPr/>
              </p14:nvContentPartPr>
              <p14:xfrm>
                <a:off x="6646529" y="5730899"/>
                <a:ext cx="73800" cy="519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508280F-C983-12AD-FD49-0B1BF62312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37529" y="5721899"/>
                  <a:ext cx="914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92DF875-6A47-4E2A-6F17-56EF8E31E162}"/>
                    </a:ext>
                  </a:extLst>
                </p14:cNvPr>
                <p14:cNvContentPartPr/>
                <p14:nvPr/>
              </p14:nvContentPartPr>
              <p14:xfrm>
                <a:off x="7164209" y="5890019"/>
                <a:ext cx="87480" cy="529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92DF875-6A47-4E2A-6F17-56EF8E31E1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55569" y="5881379"/>
                  <a:ext cx="1051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7FE6ADC-7ED2-6F5A-FE53-A87F7A89E421}"/>
                    </a:ext>
                  </a:extLst>
                </p14:cNvPr>
                <p14:cNvContentPartPr/>
                <p14:nvPr/>
              </p14:nvContentPartPr>
              <p14:xfrm>
                <a:off x="7506569" y="6198539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7FE6ADC-7ED2-6F5A-FE53-A87F7A89E4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97569" y="61898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FFDB765-D207-F3B2-2AEA-6BA306B316FD}"/>
                  </a:ext>
                </a:extLst>
              </p14:cNvPr>
              <p14:cNvContentPartPr/>
              <p14:nvPr/>
            </p14:nvContentPartPr>
            <p14:xfrm>
              <a:off x="7952609" y="5752139"/>
              <a:ext cx="264600" cy="603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FFDB765-D207-F3B2-2AEA-6BA306B316F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43969" y="5743139"/>
                <a:ext cx="282240" cy="62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4E79A7F-08B3-659D-DC29-673437DCC5E9}"/>
              </a:ext>
            </a:extLst>
          </p:cNvPr>
          <p:cNvGrpSpPr/>
          <p:nvPr/>
        </p:nvGrpSpPr>
        <p:grpSpPr>
          <a:xfrm>
            <a:off x="8824529" y="6063899"/>
            <a:ext cx="489240" cy="369000"/>
            <a:chOff x="8824529" y="6063899"/>
            <a:chExt cx="48924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2D5E022-3C86-698E-49F5-83E56787197D}"/>
                    </a:ext>
                  </a:extLst>
                </p14:cNvPr>
                <p14:cNvContentPartPr/>
                <p14:nvPr/>
              </p14:nvContentPartPr>
              <p14:xfrm>
                <a:off x="8899409" y="6063899"/>
                <a:ext cx="327960" cy="5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2D5E022-3C86-698E-49F5-83E56787197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90769" y="6055259"/>
                  <a:ext cx="345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461A5FE-BCD6-1C7F-8B59-EAA9CD4D7BCF}"/>
                    </a:ext>
                  </a:extLst>
                </p14:cNvPr>
                <p14:cNvContentPartPr/>
                <p14:nvPr/>
              </p14:nvContentPartPr>
              <p14:xfrm>
                <a:off x="8824529" y="6282419"/>
                <a:ext cx="489240" cy="150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461A5FE-BCD6-1C7F-8B59-EAA9CD4D7BC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15889" y="6273779"/>
                  <a:ext cx="50688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8682455-A8A7-8231-2FB9-4DC030DDDDAD}"/>
                  </a:ext>
                </a:extLst>
              </p14:cNvPr>
              <p14:cNvContentPartPr/>
              <p14:nvPr/>
            </p14:nvContentPartPr>
            <p14:xfrm>
              <a:off x="9822449" y="5879579"/>
              <a:ext cx="203040" cy="3632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8682455-A8A7-8231-2FB9-4DC030DDDDA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813809" y="5870579"/>
                <a:ext cx="22068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C0A5E457-5175-65BE-B512-3B9DB1AFFFDE}"/>
              </a:ext>
            </a:extLst>
          </p:cNvPr>
          <p:cNvGrpSpPr/>
          <p:nvPr/>
        </p:nvGrpSpPr>
        <p:grpSpPr>
          <a:xfrm>
            <a:off x="10355969" y="5526779"/>
            <a:ext cx="645120" cy="754560"/>
            <a:chOff x="10355969" y="5526779"/>
            <a:chExt cx="645120" cy="75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ACAB67D-0A44-1C1B-C6AA-877D6B2C26DF}"/>
                    </a:ext>
                  </a:extLst>
                </p14:cNvPr>
                <p14:cNvContentPartPr/>
                <p14:nvPr/>
              </p14:nvContentPartPr>
              <p14:xfrm>
                <a:off x="10355969" y="6056339"/>
                <a:ext cx="360" cy="4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ACAB67D-0A44-1C1B-C6AA-877D6B2C26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46969" y="6047339"/>
                  <a:ext cx="18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D687EB-6845-B107-6A7C-DAB07F31EB5E}"/>
                    </a:ext>
                  </a:extLst>
                </p14:cNvPr>
                <p14:cNvContentPartPr/>
                <p14:nvPr/>
              </p14:nvContentPartPr>
              <p14:xfrm>
                <a:off x="10547129" y="5526779"/>
                <a:ext cx="453960" cy="754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D687EB-6845-B107-6A7C-DAB07F31EB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38129" y="5518139"/>
                  <a:ext cx="471600" cy="77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6340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9406-3A26-357F-E971-8A8DC5A0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3DF2AF-27AA-A83F-8CC4-A21A7C5FB1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67D89-1C79-DC61-4C8A-406E9EDD4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6986DB-233B-18CB-4818-FD1868122DA0}"/>
              </a:ext>
            </a:extLst>
          </p:cNvPr>
          <p:cNvGrpSpPr/>
          <p:nvPr/>
        </p:nvGrpSpPr>
        <p:grpSpPr>
          <a:xfrm>
            <a:off x="1467260" y="1222619"/>
            <a:ext cx="6762600" cy="4913280"/>
            <a:chOff x="1467260" y="1222619"/>
            <a:chExt cx="6762600" cy="49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BD82F7A-E617-21A0-3A39-2352BF1E7EB1}"/>
                    </a:ext>
                  </a:extLst>
                </p14:cNvPr>
                <p14:cNvContentPartPr/>
                <p14:nvPr/>
              </p14:nvContentPartPr>
              <p14:xfrm>
                <a:off x="1777220" y="2508179"/>
                <a:ext cx="381960" cy="692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BD82F7A-E617-21A0-3A39-2352BF1E7EB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68580" y="2499539"/>
                  <a:ext cx="39960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1E9CE7-8E3A-7E86-5C59-3B25B7A4B19F}"/>
                    </a:ext>
                  </a:extLst>
                </p14:cNvPr>
                <p14:cNvContentPartPr/>
                <p14:nvPr/>
              </p14:nvContentPartPr>
              <p14:xfrm>
                <a:off x="2254220" y="3051419"/>
                <a:ext cx="201960" cy="391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1E9CE7-8E3A-7E86-5C59-3B25B7A4B1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45580" y="3042419"/>
                  <a:ext cx="2196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A0C729F-731B-627A-55BE-98A28A8A55B7}"/>
                    </a:ext>
                  </a:extLst>
                </p14:cNvPr>
                <p14:cNvContentPartPr/>
                <p14:nvPr/>
              </p14:nvContentPartPr>
              <p14:xfrm>
                <a:off x="2515220" y="2700059"/>
                <a:ext cx="429840" cy="969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A0C729F-731B-627A-55BE-98A28A8A55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6580" y="2691419"/>
                  <a:ext cx="44748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5F7732-573E-7098-AF61-68859427C134}"/>
                    </a:ext>
                  </a:extLst>
                </p14:cNvPr>
                <p14:cNvContentPartPr/>
                <p14:nvPr/>
              </p14:nvContentPartPr>
              <p14:xfrm>
                <a:off x="3466340" y="2720939"/>
                <a:ext cx="1086480" cy="534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5F7732-573E-7098-AF61-68859427C1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7340" y="2711939"/>
                  <a:ext cx="11041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30AB98-9E0F-CC62-39E4-F976F0032591}"/>
                    </a:ext>
                  </a:extLst>
                </p14:cNvPr>
                <p14:cNvContentPartPr/>
                <p14:nvPr/>
              </p14:nvContentPartPr>
              <p14:xfrm>
                <a:off x="5336180" y="2604659"/>
                <a:ext cx="469440" cy="70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30AB98-9E0F-CC62-39E4-F976F00325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27180" y="2595659"/>
                  <a:ext cx="48708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80458B-3F98-5465-7F2A-613EFBFE8F9C}"/>
                    </a:ext>
                  </a:extLst>
                </p14:cNvPr>
                <p14:cNvContentPartPr/>
                <p14:nvPr/>
              </p14:nvContentPartPr>
              <p14:xfrm>
                <a:off x="6038900" y="2953859"/>
                <a:ext cx="360" cy="12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80458B-3F98-5465-7F2A-613EFBFE8F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30260" y="2944859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D62A30-3765-5988-365D-AC7A69C2AF14}"/>
                    </a:ext>
                  </a:extLst>
                </p14:cNvPr>
                <p14:cNvContentPartPr/>
                <p14:nvPr/>
              </p14:nvContentPartPr>
              <p14:xfrm>
                <a:off x="6442820" y="2487659"/>
                <a:ext cx="399960" cy="1036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D62A30-3765-5988-365D-AC7A69C2AF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34180" y="2478659"/>
                  <a:ext cx="41760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B8D9FE-50B9-FF3B-32F3-65D265E8C923}"/>
                    </a:ext>
                  </a:extLst>
                </p14:cNvPr>
                <p14:cNvContentPartPr/>
                <p14:nvPr/>
              </p14:nvContentPartPr>
              <p14:xfrm>
                <a:off x="1467260" y="4347419"/>
                <a:ext cx="443520" cy="628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B8D9FE-50B9-FF3B-32F3-65D265E8C9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8620" y="4338779"/>
                  <a:ext cx="4611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8173CD-F47B-3061-D03F-417E6A4392F8}"/>
                    </a:ext>
                  </a:extLst>
                </p14:cNvPr>
                <p14:cNvContentPartPr/>
                <p14:nvPr/>
              </p14:nvContentPartPr>
              <p14:xfrm>
                <a:off x="2200580" y="4816499"/>
                <a:ext cx="159840" cy="519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8173CD-F47B-3061-D03F-417E6A4392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1580" y="4807499"/>
                  <a:ext cx="1774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3B4417-4C71-4DC6-1399-90B5291B55F8}"/>
                    </a:ext>
                  </a:extLst>
                </p14:cNvPr>
                <p14:cNvContentPartPr/>
                <p14:nvPr/>
              </p14:nvContentPartPr>
              <p14:xfrm>
                <a:off x="2646980" y="4263539"/>
                <a:ext cx="415800" cy="807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3B4417-4C71-4DC6-1399-90B5291B55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38340" y="4254899"/>
                  <a:ext cx="43344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9B7B0F-7B03-B05E-FCB9-807F1299BB63}"/>
                    </a:ext>
                  </a:extLst>
                </p14:cNvPr>
                <p14:cNvContentPartPr/>
                <p14:nvPr/>
              </p14:nvContentPartPr>
              <p14:xfrm>
                <a:off x="3423500" y="4710299"/>
                <a:ext cx="968400" cy="28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9B7B0F-7B03-B05E-FCB9-807F1299BB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4860" y="4701659"/>
                  <a:ext cx="986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15A86F-D897-2D64-9A95-EF578505CA7A}"/>
                    </a:ext>
                  </a:extLst>
                </p14:cNvPr>
                <p14:cNvContentPartPr/>
                <p14:nvPr/>
              </p14:nvContentPartPr>
              <p14:xfrm>
                <a:off x="4965020" y="4699499"/>
                <a:ext cx="330120" cy="425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15A86F-D897-2D64-9A95-EF578505CA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56020" y="4690499"/>
                  <a:ext cx="3477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A220EE-E8B8-4305-745B-DF33C5B30BD4}"/>
                    </a:ext>
                  </a:extLst>
                </p14:cNvPr>
                <p14:cNvContentPartPr/>
                <p14:nvPr/>
              </p14:nvContentPartPr>
              <p14:xfrm>
                <a:off x="5603300" y="4971659"/>
                <a:ext cx="360" cy="4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A220EE-E8B8-4305-745B-DF33C5B30B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94300" y="4962659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9D0098A-DD58-0593-B5B9-47B709198486}"/>
                    </a:ext>
                  </a:extLst>
                </p14:cNvPr>
                <p14:cNvContentPartPr/>
                <p14:nvPr/>
              </p14:nvContentPartPr>
              <p14:xfrm>
                <a:off x="5826140" y="4390619"/>
                <a:ext cx="573120" cy="957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9D0098A-DD58-0593-B5B9-47B7091984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17500" y="4381619"/>
                  <a:ext cx="59076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4A72DB-9AE3-0C39-11B5-19388E1771D7}"/>
                    </a:ext>
                  </a:extLst>
                </p14:cNvPr>
                <p14:cNvContentPartPr/>
                <p14:nvPr/>
              </p14:nvContentPartPr>
              <p14:xfrm>
                <a:off x="4803740" y="1906259"/>
                <a:ext cx="2981160" cy="1845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4A72DB-9AE3-0C39-11B5-19388E1771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4740" y="1897619"/>
                  <a:ext cx="2998800" cy="18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1615964-94AC-4690-773B-61776E809487}"/>
                    </a:ext>
                  </a:extLst>
                </p14:cNvPr>
                <p14:cNvContentPartPr/>
                <p14:nvPr/>
              </p14:nvContentPartPr>
              <p14:xfrm>
                <a:off x="4547420" y="4079579"/>
                <a:ext cx="2102040" cy="1781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1615964-94AC-4690-773B-61776E8094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38420" y="4070579"/>
                  <a:ext cx="2119680" cy="17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86FF53B-2CAB-004A-D4F5-97B0008ED6E4}"/>
                    </a:ext>
                  </a:extLst>
                </p14:cNvPr>
                <p14:cNvContentPartPr/>
                <p14:nvPr/>
              </p14:nvContentPartPr>
              <p14:xfrm>
                <a:off x="7834940" y="1222619"/>
                <a:ext cx="394920" cy="4913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86FF53B-2CAB-004A-D4F5-97B0008ED6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26300" y="1213619"/>
                  <a:ext cx="412560" cy="49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844D6C-5FE5-4031-7560-ED976361104B}"/>
              </a:ext>
            </a:extLst>
          </p:cNvPr>
          <p:cNvGrpSpPr/>
          <p:nvPr/>
        </p:nvGrpSpPr>
        <p:grpSpPr>
          <a:xfrm>
            <a:off x="7870580" y="1757579"/>
            <a:ext cx="3942720" cy="3463920"/>
            <a:chOff x="7870580" y="1757579"/>
            <a:chExt cx="3942720" cy="34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73412A-994E-5F87-0624-700DFDB1C2D1}"/>
                    </a:ext>
                  </a:extLst>
                </p14:cNvPr>
                <p14:cNvContentPartPr/>
                <p14:nvPr/>
              </p14:nvContentPartPr>
              <p14:xfrm>
                <a:off x="8229140" y="2149259"/>
                <a:ext cx="680400" cy="986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73412A-994E-5F87-0624-700DFDB1C2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20140" y="2140619"/>
                  <a:ext cx="69804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762D1C-8B09-347B-CBD5-2CDBCD8D4873}"/>
                    </a:ext>
                  </a:extLst>
                </p14:cNvPr>
                <p14:cNvContentPartPr/>
                <p14:nvPr/>
              </p14:nvContentPartPr>
              <p14:xfrm>
                <a:off x="9229220" y="2668019"/>
                <a:ext cx="326160" cy="21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762D1C-8B09-347B-CBD5-2CDBCD8D48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20220" y="2659019"/>
                  <a:ext cx="343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CFB73F-C671-38BB-2F2E-4E0B5C06671A}"/>
                    </a:ext>
                  </a:extLst>
                </p14:cNvPr>
                <p14:cNvContentPartPr/>
                <p14:nvPr/>
              </p14:nvContentPartPr>
              <p14:xfrm>
                <a:off x="9154340" y="2948459"/>
                <a:ext cx="509040" cy="124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CFB73F-C671-38BB-2F2E-4E0B5C0667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45700" y="2939459"/>
                  <a:ext cx="526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3E0A53-B3DB-0532-51D2-B78C50640887}"/>
                    </a:ext>
                  </a:extLst>
                </p14:cNvPr>
                <p14:cNvContentPartPr/>
                <p14:nvPr/>
              </p14:nvContentPartPr>
              <p14:xfrm>
                <a:off x="10089260" y="2274899"/>
                <a:ext cx="107640" cy="839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3E0A53-B3DB-0532-51D2-B78C506408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80620" y="2266259"/>
                  <a:ext cx="12528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C6E7D8-D02C-F67E-F386-F6C5C6D6DEF1}"/>
                    </a:ext>
                  </a:extLst>
                </p14:cNvPr>
                <p14:cNvContentPartPr/>
                <p14:nvPr/>
              </p14:nvContentPartPr>
              <p14:xfrm>
                <a:off x="10347740" y="2435459"/>
                <a:ext cx="284400" cy="891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C6E7D8-D02C-F67E-F386-F6C5C6D6DE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38740" y="2426459"/>
                  <a:ext cx="30204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5EE6BA-C861-C1CA-E84E-CEDA41F1EEA9}"/>
                    </a:ext>
                  </a:extLst>
                </p14:cNvPr>
                <p14:cNvContentPartPr/>
                <p14:nvPr/>
              </p14:nvContentPartPr>
              <p14:xfrm>
                <a:off x="10757780" y="2604299"/>
                <a:ext cx="396000" cy="700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5EE6BA-C861-C1CA-E84E-CEDA41F1EE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48780" y="2595659"/>
                  <a:ext cx="41364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74AFEB-3BB5-05C7-8206-C35BFE5B672C}"/>
                    </a:ext>
                  </a:extLst>
                </p14:cNvPr>
                <p14:cNvContentPartPr/>
                <p14:nvPr/>
              </p14:nvContentPartPr>
              <p14:xfrm>
                <a:off x="8377820" y="3447059"/>
                <a:ext cx="445320" cy="896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74AFEB-3BB5-05C7-8206-C35BFE5B67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69180" y="3438059"/>
                  <a:ext cx="46296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47A12E-9A0A-616A-81B6-F6F101205F63}"/>
                    </a:ext>
                  </a:extLst>
                </p14:cNvPr>
                <p14:cNvContentPartPr/>
                <p14:nvPr/>
              </p14:nvContentPartPr>
              <p14:xfrm>
                <a:off x="9250100" y="3921899"/>
                <a:ext cx="301320" cy="86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47A12E-9A0A-616A-81B6-F6F101205F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41460" y="3913259"/>
                  <a:ext cx="318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587ECF-98FB-3631-DD45-31B4B7C4AAE6}"/>
                    </a:ext>
                  </a:extLst>
                </p14:cNvPr>
                <p14:cNvContentPartPr/>
                <p14:nvPr/>
              </p14:nvContentPartPr>
              <p14:xfrm>
                <a:off x="9144260" y="4199099"/>
                <a:ext cx="412920" cy="20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587ECF-98FB-3631-DD45-31B4B7C4AA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35260" y="4190459"/>
                  <a:ext cx="430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6BFCEE6-AB8E-9A88-EF22-5D576F46733C}"/>
                    </a:ext>
                  </a:extLst>
                </p14:cNvPr>
                <p14:cNvContentPartPr/>
                <p14:nvPr/>
              </p14:nvContentPartPr>
              <p14:xfrm>
                <a:off x="9801980" y="3911819"/>
                <a:ext cx="248040" cy="280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6BFCEE6-AB8E-9A88-EF22-5D576F4673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93340" y="3903179"/>
                  <a:ext cx="265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3E1534A-AE8C-9F29-7D1E-56B905652486}"/>
                    </a:ext>
                  </a:extLst>
                </p14:cNvPr>
                <p14:cNvContentPartPr/>
                <p14:nvPr/>
              </p14:nvContentPartPr>
              <p14:xfrm>
                <a:off x="10377260" y="4097579"/>
                <a:ext cx="2160" cy="6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3E1534A-AE8C-9F29-7D1E-56B9056524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68620" y="4088939"/>
                  <a:ext cx="19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5251-86AE-B6B5-BFCA-46FB1943D680}"/>
                    </a:ext>
                  </a:extLst>
                </p14:cNvPr>
                <p14:cNvContentPartPr/>
                <p14:nvPr/>
              </p14:nvContentPartPr>
              <p14:xfrm>
                <a:off x="10557620" y="3784379"/>
                <a:ext cx="412920" cy="764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5251-86AE-B6B5-BFCA-46FB1943D6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48980" y="3775739"/>
                  <a:ext cx="43056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70860A3-E8C2-3CB2-996B-B5335C18B5DF}"/>
                    </a:ext>
                  </a:extLst>
                </p14:cNvPr>
                <p14:cNvContentPartPr/>
                <p14:nvPr/>
              </p14:nvContentPartPr>
              <p14:xfrm>
                <a:off x="7870580" y="1757579"/>
                <a:ext cx="3942720" cy="3463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70860A3-E8C2-3CB2-996B-B5335C18B5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61580" y="1748939"/>
                  <a:ext cx="3960360" cy="348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1352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C134-CB2D-D565-81EA-B2094D62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D19F54-44C0-FCBF-03C7-8E7733EBE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ED392-2636-B9C2-C693-AD307593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26982C-7FB3-E39F-B7E7-80F42A5ABB38}"/>
                  </a:ext>
                </a:extLst>
              </p14:cNvPr>
              <p14:cNvContentPartPr/>
              <p14:nvPr/>
            </p14:nvContentPartPr>
            <p14:xfrm>
              <a:off x="3061700" y="2891579"/>
              <a:ext cx="64080" cy="936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26982C-7FB3-E39F-B7E7-80F42A5ABB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2700" y="2882579"/>
                <a:ext cx="81720" cy="9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275B8D2E-762C-F25D-1DB7-E86F3192EB9B}"/>
              </a:ext>
            </a:extLst>
          </p:cNvPr>
          <p:cNvGrpSpPr/>
          <p:nvPr/>
        </p:nvGrpSpPr>
        <p:grpSpPr>
          <a:xfrm>
            <a:off x="1222820" y="1573259"/>
            <a:ext cx="9772560" cy="4555800"/>
            <a:chOff x="1222820" y="1573259"/>
            <a:chExt cx="9772560" cy="455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3488C5-C6FA-6834-4826-C12F2C26D1E1}"/>
                    </a:ext>
                  </a:extLst>
                </p14:cNvPr>
                <p14:cNvContentPartPr/>
                <p14:nvPr/>
              </p14:nvContentPartPr>
              <p14:xfrm>
                <a:off x="1285820" y="2689619"/>
                <a:ext cx="608760" cy="786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3488C5-C6FA-6834-4826-C12F2C26D1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6820" y="2680979"/>
                  <a:ext cx="62640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63BCC1-0107-F408-BE62-4A98E99F2593}"/>
                    </a:ext>
                  </a:extLst>
                </p14:cNvPr>
                <p14:cNvContentPartPr/>
                <p14:nvPr/>
              </p14:nvContentPartPr>
              <p14:xfrm>
                <a:off x="2317940" y="3103259"/>
                <a:ext cx="298080" cy="5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63BCC1-0107-F408-BE62-4A98E99F25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9300" y="3094619"/>
                  <a:ext cx="315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344B12-B146-6050-E2F1-F98987610955}"/>
                    </a:ext>
                  </a:extLst>
                </p14:cNvPr>
                <p14:cNvContentPartPr/>
                <p14:nvPr/>
              </p14:nvContentPartPr>
              <p14:xfrm>
                <a:off x="2296340" y="3502859"/>
                <a:ext cx="255600" cy="80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344B12-B146-6050-E2F1-F989876109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7340" y="3494219"/>
                  <a:ext cx="273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AFD9D7-FC0D-CDF2-62CD-F77395FB424F}"/>
                    </a:ext>
                  </a:extLst>
                </p14:cNvPr>
                <p14:cNvContentPartPr/>
                <p14:nvPr/>
              </p14:nvContentPartPr>
              <p14:xfrm>
                <a:off x="3996260" y="2072939"/>
                <a:ext cx="191520" cy="3885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AFD9D7-FC0D-CDF2-62CD-F77395FB42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87620" y="2064299"/>
                  <a:ext cx="209160" cy="39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90F337-15AF-183C-2703-12BB68537648}"/>
                    </a:ext>
                  </a:extLst>
                </p14:cNvPr>
                <p14:cNvContentPartPr/>
                <p14:nvPr/>
              </p14:nvContentPartPr>
              <p14:xfrm>
                <a:off x="4419260" y="1796099"/>
                <a:ext cx="576720" cy="614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90F337-15AF-183C-2703-12BB685376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10620" y="1787459"/>
                  <a:ext cx="5943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B5D9C7-B02D-C12E-F101-843FF26EA527}"/>
                    </a:ext>
                  </a:extLst>
                </p14:cNvPr>
                <p14:cNvContentPartPr/>
                <p14:nvPr/>
              </p14:nvContentPartPr>
              <p14:xfrm>
                <a:off x="1222820" y="2578739"/>
                <a:ext cx="9772200" cy="170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B5D9C7-B02D-C12E-F101-843FF26EA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3820" y="2569739"/>
                  <a:ext cx="9789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166859-F2F5-CE89-5DD1-6DDA1080F0D5}"/>
                    </a:ext>
                  </a:extLst>
                </p14:cNvPr>
                <p14:cNvContentPartPr/>
                <p14:nvPr/>
              </p14:nvContentPartPr>
              <p14:xfrm>
                <a:off x="4369940" y="3008579"/>
                <a:ext cx="329760" cy="923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166859-F2F5-CE89-5DD1-6DDA1080F0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60940" y="2999939"/>
                  <a:ext cx="34740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7E65BC-5E60-5FE3-3E9F-43BEDD2AFD2E}"/>
                    </a:ext>
                  </a:extLst>
                </p14:cNvPr>
                <p14:cNvContentPartPr/>
                <p14:nvPr/>
              </p14:nvContentPartPr>
              <p14:xfrm>
                <a:off x="5102900" y="3253379"/>
                <a:ext cx="308880" cy="746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7E65BC-5E60-5FE3-3E9F-43BEDD2AFD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94260" y="3244379"/>
                  <a:ext cx="32652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4A1E19-566F-15F2-B105-2362FD9442DF}"/>
                    </a:ext>
                  </a:extLst>
                </p14:cNvPr>
                <p14:cNvContentPartPr/>
                <p14:nvPr/>
              </p14:nvContentPartPr>
              <p14:xfrm>
                <a:off x="5316380" y="3251579"/>
                <a:ext cx="632160" cy="97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4A1E19-566F-15F2-B105-2362FD9442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07380" y="3242579"/>
                  <a:ext cx="64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289AC4-FDEC-6FA2-A9E8-A409F5C67EF0}"/>
                    </a:ext>
                  </a:extLst>
                </p14:cNvPr>
                <p14:cNvContentPartPr/>
                <p14:nvPr/>
              </p14:nvContentPartPr>
              <p14:xfrm>
                <a:off x="4539140" y="4699499"/>
                <a:ext cx="75600" cy="732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289AC4-FDEC-6FA2-A9E8-A409F5C67E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30500" y="4690499"/>
                  <a:ext cx="9324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B28491-5C77-2F73-CA18-6833B7370037}"/>
                    </a:ext>
                  </a:extLst>
                </p14:cNvPr>
                <p14:cNvContentPartPr/>
                <p14:nvPr/>
              </p14:nvContentPartPr>
              <p14:xfrm>
                <a:off x="4911740" y="4819379"/>
                <a:ext cx="253080" cy="626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B28491-5C77-2F73-CA18-6833B73700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3100" y="4810739"/>
                  <a:ext cx="27072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706EC5D-5BA9-A2A1-BD94-B46D8F8193B1}"/>
                    </a:ext>
                  </a:extLst>
                </p14:cNvPr>
                <p14:cNvContentPartPr/>
                <p14:nvPr/>
              </p14:nvContentPartPr>
              <p14:xfrm>
                <a:off x="5365340" y="4837379"/>
                <a:ext cx="515160" cy="651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706EC5D-5BA9-A2A1-BD94-B46D8F8193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56340" y="4828739"/>
                  <a:ext cx="53280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AAF084-DAD9-C17A-26DD-61E5C784A885}"/>
                    </a:ext>
                  </a:extLst>
                </p14:cNvPr>
                <p14:cNvContentPartPr/>
                <p14:nvPr/>
              </p14:nvContentPartPr>
              <p14:xfrm>
                <a:off x="6060860" y="1573259"/>
                <a:ext cx="233640" cy="4478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AAF084-DAD9-C17A-26DD-61E5C784A8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51860" y="1564619"/>
                  <a:ext cx="251280" cy="44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C85C7F-96F2-B768-2BEA-050E23ACB5E3}"/>
                    </a:ext>
                  </a:extLst>
                </p14:cNvPr>
                <p14:cNvContentPartPr/>
                <p14:nvPr/>
              </p14:nvContentPartPr>
              <p14:xfrm>
                <a:off x="6867980" y="1775939"/>
                <a:ext cx="394920" cy="884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C85C7F-96F2-B768-2BEA-050E23ACB5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58980" y="1767299"/>
                  <a:ext cx="412560" cy="9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3810DB-2D63-7274-E97E-567C20F2992C}"/>
                    </a:ext>
                  </a:extLst>
                </p14:cNvPr>
                <p14:cNvContentPartPr/>
                <p14:nvPr/>
              </p14:nvContentPartPr>
              <p14:xfrm>
                <a:off x="6347780" y="3434099"/>
                <a:ext cx="639360" cy="56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3810DB-2D63-7274-E97E-567C20F299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38780" y="3425459"/>
                  <a:ext cx="6570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D358899-3551-E91B-C2F6-E43C8CBBA3CD}"/>
                    </a:ext>
                  </a:extLst>
                </p14:cNvPr>
                <p14:cNvContentPartPr/>
                <p14:nvPr/>
              </p14:nvContentPartPr>
              <p14:xfrm>
                <a:off x="6380180" y="3221339"/>
                <a:ext cx="701640" cy="886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D358899-3551-E91B-C2F6-E43C8CBBA3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71540" y="3212699"/>
                  <a:ext cx="719280" cy="90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1AD0072-C0A5-1C1E-4D38-F6F7262975B6}"/>
                    </a:ext>
                  </a:extLst>
                </p14:cNvPr>
                <p14:cNvContentPartPr/>
                <p14:nvPr/>
              </p14:nvContentPartPr>
              <p14:xfrm>
                <a:off x="6432020" y="4703459"/>
                <a:ext cx="933480" cy="73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1AD0072-C0A5-1C1E-4D38-F6F7262975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23380" y="4694459"/>
                  <a:ext cx="95112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B7F947-A852-5B64-EFF3-89318F1EEFF4}"/>
                    </a:ext>
                  </a:extLst>
                </p14:cNvPr>
                <p14:cNvContentPartPr/>
                <p14:nvPr/>
              </p14:nvContentPartPr>
              <p14:xfrm>
                <a:off x="7548740" y="1839299"/>
                <a:ext cx="627840" cy="3806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B7F947-A852-5B64-EFF3-89318F1EEF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9740" y="1830299"/>
                  <a:ext cx="645480" cy="38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F3F67C-06CF-5001-F146-A9FA0BC981F0}"/>
                    </a:ext>
                  </a:extLst>
                </p14:cNvPr>
                <p14:cNvContentPartPr/>
                <p14:nvPr/>
              </p14:nvContentPartPr>
              <p14:xfrm>
                <a:off x="8229500" y="3085619"/>
                <a:ext cx="634680" cy="340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F3F67C-06CF-5001-F146-A9FA0BC981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20860" y="3076979"/>
                  <a:ext cx="652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322D12-A10D-7C38-8E1C-40A91C436DFF}"/>
                    </a:ext>
                  </a:extLst>
                </p14:cNvPr>
                <p14:cNvContentPartPr/>
                <p14:nvPr/>
              </p14:nvContentPartPr>
              <p14:xfrm>
                <a:off x="9068660" y="3082739"/>
                <a:ext cx="150840" cy="289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322D12-A10D-7C38-8E1C-40A91C436D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60020" y="3074099"/>
                  <a:ext cx="168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1E4620E-2495-3802-A7E9-CB91E0800B47}"/>
                    </a:ext>
                  </a:extLst>
                </p14:cNvPr>
                <p14:cNvContentPartPr/>
                <p14:nvPr/>
              </p14:nvContentPartPr>
              <p14:xfrm>
                <a:off x="9790820" y="2955659"/>
                <a:ext cx="723240" cy="607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1E4620E-2495-3802-A7E9-CB91E0800B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81820" y="2946659"/>
                  <a:ext cx="74088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72B2AF-6E11-FE5E-E148-6EC61F423F95}"/>
                    </a:ext>
                  </a:extLst>
                </p14:cNvPr>
                <p14:cNvContentPartPr/>
                <p14:nvPr/>
              </p14:nvContentPartPr>
              <p14:xfrm>
                <a:off x="10621700" y="3104339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72B2AF-6E11-FE5E-E148-6EC61F423F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12700" y="30956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B72CBC-6D53-332F-24B6-0ABA6D67B11B}"/>
                    </a:ext>
                  </a:extLst>
                </p14:cNvPr>
                <p14:cNvContentPartPr/>
                <p14:nvPr/>
              </p14:nvContentPartPr>
              <p14:xfrm>
                <a:off x="10730420" y="2980499"/>
                <a:ext cx="264960" cy="586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B72CBC-6D53-332F-24B6-0ABA6D67B1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21420" y="2971499"/>
                  <a:ext cx="2826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00A20F-980E-906C-4859-3F9E2041BA05}"/>
                    </a:ext>
                  </a:extLst>
                </p14:cNvPr>
                <p14:cNvContentPartPr/>
                <p14:nvPr/>
              </p14:nvContentPartPr>
              <p14:xfrm>
                <a:off x="8197100" y="4194779"/>
                <a:ext cx="639720" cy="477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00A20F-980E-906C-4859-3F9E2041BA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88100" y="4185779"/>
                  <a:ext cx="6573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8C4ECB7-CD74-47E6-B44E-9FF8A2194FE1}"/>
                    </a:ext>
                  </a:extLst>
                </p14:cNvPr>
                <p14:cNvContentPartPr/>
                <p14:nvPr/>
              </p14:nvContentPartPr>
              <p14:xfrm>
                <a:off x="9046340" y="4274339"/>
                <a:ext cx="1100880" cy="423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8C4ECB7-CD74-47E6-B44E-9FF8A2194F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37340" y="4265699"/>
                  <a:ext cx="11185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D65A12-10CB-9B2C-9A26-FAE2F5359310}"/>
                    </a:ext>
                  </a:extLst>
                </p14:cNvPr>
                <p14:cNvContentPartPr/>
                <p14:nvPr/>
              </p14:nvContentPartPr>
              <p14:xfrm>
                <a:off x="10407860" y="3901739"/>
                <a:ext cx="566640" cy="624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D65A12-10CB-9B2C-9A26-FAE2F53593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98860" y="3893099"/>
                  <a:ext cx="58428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2ED42D-0722-9F83-B4FE-29578ACC4101}"/>
                    </a:ext>
                  </a:extLst>
                </p14:cNvPr>
                <p14:cNvContentPartPr/>
                <p14:nvPr/>
              </p14:nvContentPartPr>
              <p14:xfrm>
                <a:off x="8314820" y="4960499"/>
                <a:ext cx="288000" cy="299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2ED42D-0722-9F83-B4FE-29578ACC41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05820" y="4951499"/>
                  <a:ext cx="305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E3A417D-C253-876B-FCA7-B143B64D8A73}"/>
                    </a:ext>
                  </a:extLst>
                </p14:cNvPr>
                <p14:cNvContentPartPr/>
                <p14:nvPr/>
              </p14:nvContentPartPr>
              <p14:xfrm>
                <a:off x="8846180" y="4974179"/>
                <a:ext cx="171720" cy="363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E3A417D-C253-876B-FCA7-B143B64D8A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37540" y="4965539"/>
                  <a:ext cx="189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03412B-936D-36A2-A830-4664C9B21268}"/>
                    </a:ext>
                  </a:extLst>
                </p14:cNvPr>
                <p14:cNvContentPartPr/>
                <p14:nvPr/>
              </p14:nvContentPartPr>
              <p14:xfrm>
                <a:off x="9153980" y="4975979"/>
                <a:ext cx="969120" cy="339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03412B-936D-36A2-A830-4664C9B212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44980" y="4967339"/>
                  <a:ext cx="9867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FB03002-8C6A-E789-D662-BF433C5B5DA7}"/>
                    </a:ext>
                  </a:extLst>
                </p14:cNvPr>
                <p14:cNvContentPartPr/>
                <p14:nvPr/>
              </p14:nvContentPartPr>
              <p14:xfrm>
                <a:off x="8557100" y="5574659"/>
                <a:ext cx="246960" cy="48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FB03002-8C6A-E789-D662-BF433C5B5D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48100" y="5565659"/>
                  <a:ext cx="2646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3CA019-0AE8-CE34-5D09-06EDF7B2EF2E}"/>
                    </a:ext>
                  </a:extLst>
                </p14:cNvPr>
                <p14:cNvContentPartPr/>
                <p14:nvPr/>
              </p14:nvContentPartPr>
              <p14:xfrm>
                <a:off x="8971460" y="5762939"/>
                <a:ext cx="184680" cy="290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3CA019-0AE8-CE34-5D09-06EDF7B2EF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62460" y="5753939"/>
                  <a:ext cx="2023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DD6DBC4-1D22-4278-4E3C-EE44087A3EA1}"/>
                    </a:ext>
                  </a:extLst>
                </p14:cNvPr>
                <p14:cNvContentPartPr/>
                <p14:nvPr/>
              </p14:nvContentPartPr>
              <p14:xfrm>
                <a:off x="9377900" y="5787059"/>
                <a:ext cx="334080" cy="82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DD6DBC4-1D22-4278-4E3C-EE44087A3E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69260" y="5778059"/>
                  <a:ext cx="351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04E8AC-978B-0700-755F-69F27530A9FB}"/>
                    </a:ext>
                  </a:extLst>
                </p14:cNvPr>
                <p14:cNvContentPartPr/>
                <p14:nvPr/>
              </p14:nvContentPartPr>
              <p14:xfrm>
                <a:off x="9526220" y="5603099"/>
                <a:ext cx="54000" cy="472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04E8AC-978B-0700-755F-69F27530A9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17580" y="5594099"/>
                  <a:ext cx="716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DFD3D2C-B099-E0C8-4F79-E5A66AA5DC61}"/>
                    </a:ext>
                  </a:extLst>
                </p14:cNvPr>
                <p14:cNvContentPartPr/>
                <p14:nvPr/>
              </p14:nvContentPartPr>
              <p14:xfrm>
                <a:off x="9951740" y="5645939"/>
                <a:ext cx="174960" cy="483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DFD3D2C-B099-E0C8-4F79-E5A66AA5DC6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42740" y="5636939"/>
                  <a:ext cx="1926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17A2DAB-1D6E-D410-6E45-95FC6EB683E8}"/>
                    </a:ext>
                  </a:extLst>
                </p14:cNvPr>
                <p14:cNvContentPartPr/>
                <p14:nvPr/>
              </p14:nvContentPartPr>
              <p14:xfrm>
                <a:off x="10398860" y="5613899"/>
                <a:ext cx="233640" cy="507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17A2DAB-1D6E-D410-6E45-95FC6EB683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90220" y="5605259"/>
                  <a:ext cx="2512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D707F12-30C1-6214-CE01-4D6AAB54670B}"/>
                    </a:ext>
                  </a:extLst>
                </p14:cNvPr>
                <p14:cNvContentPartPr/>
                <p14:nvPr/>
              </p14:nvContentPartPr>
              <p14:xfrm>
                <a:off x="10536740" y="5603099"/>
                <a:ext cx="397440" cy="106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D707F12-30C1-6214-CE01-4D6AAB5467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27740" y="5594099"/>
                  <a:ext cx="415080" cy="12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8657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924" name="Google Shape;924;p67"/>
          <p:cNvSpPr txBox="1">
            <a:spLocks noGrp="1"/>
          </p:cNvSpPr>
          <p:nvPr>
            <p:ph type="body" idx="1"/>
          </p:nvPr>
        </p:nvSpPr>
        <p:spPr>
          <a:xfrm>
            <a:off x="282100" y="1186775"/>
            <a:ext cx="11695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80">
                <a:solidFill>
                  <a:srgbClr val="666666"/>
                </a:solidFill>
              </a:rPr>
              <a:t>Readings: </a:t>
            </a:r>
            <a:endParaRPr sz="268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2159">
                <a:solidFill>
                  <a:srgbClr val="666666"/>
                </a:solidFill>
              </a:rPr>
              <a:t>Canny’s edge detector- Page 729 - 735 - Digital Image Processing, 4th Ed, Rafael C. Gonzalez &amp; Richard E. Woods</a:t>
            </a:r>
            <a:endParaRPr sz="2159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Hough Transform - Page 737 - 742 - Digital Image Processing, 4th Ed, Rafael C. Gonzalez &amp; Richard E. Woods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>
                <a:solidFill>
                  <a:srgbClr val="666666"/>
                </a:solidFill>
              </a:rPr>
              <a:t>Exercise</a:t>
            </a:r>
            <a:endParaRPr sz="2188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u="sng">
                <a:solidFill>
                  <a:schemeClr val="hlink"/>
                </a:solidFill>
                <a:hlinkClick r:id="rId3"/>
              </a:rPr>
              <a:t>https://github.com/mithunkumarsr/LearnComputerVisionWithMithun/blob/main/CV_5_Edge_and_Line_detection.ipynb</a:t>
            </a:r>
            <a:r>
              <a:rPr lang="en-US" sz="2188">
                <a:solidFill>
                  <a:srgbClr val="666666"/>
                </a:solidFill>
              </a:rPr>
              <a:t> </a:t>
            </a:r>
            <a:endParaRPr sz="2188">
              <a:solidFill>
                <a:srgbClr val="666666"/>
              </a:solidFill>
            </a:endParaRPr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None/>
            </a:pPr>
            <a:endParaRPr sz="268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4320ba2c05_0_0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US" sz="3600"/>
            </a:br>
            <a:r>
              <a:rPr lang="en-US" sz="3600"/>
              <a:t>Thank you</a:t>
            </a:r>
            <a:endParaRPr sz="3600"/>
          </a:p>
        </p:txBody>
      </p:sp>
      <p:sp>
        <p:nvSpPr>
          <p:cNvPr id="930" name="Google Shape;930;g24320ba2c05_0_0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2d0dac69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Edge Detection</a:t>
            </a:r>
            <a:endParaRPr/>
          </a:p>
        </p:txBody>
      </p:sp>
      <p:sp>
        <p:nvSpPr>
          <p:cNvPr id="211" name="Google Shape;211;g2aa2d0dac69_0_0"/>
          <p:cNvSpPr txBox="1"/>
          <p:nvPr/>
        </p:nvSpPr>
        <p:spPr>
          <a:xfrm>
            <a:off x="1629175" y="4923263"/>
            <a:ext cx="916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8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Task</a:t>
            </a:r>
            <a:r>
              <a:rPr lang="en-US" sz="2400" b="0" i="0" u="none" strike="noStrike" cap="none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Convert a 2D image into a set of curves (made of edges)</a:t>
            </a:r>
            <a:endParaRPr sz="2400" b="0" i="0" u="none" strike="noStrike" cap="none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g2aa2d0dac6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75" y="1653851"/>
            <a:ext cx="5213985" cy="322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511d52606_0_1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Edge Detection – Variety of factors</a:t>
            </a:r>
            <a:endParaRPr dirty="0"/>
          </a:p>
        </p:txBody>
      </p:sp>
      <p:sp>
        <p:nvSpPr>
          <p:cNvPr id="219" name="Google Shape;219;g26511d52606_0_12"/>
          <p:cNvSpPr txBox="1"/>
          <p:nvPr/>
        </p:nvSpPr>
        <p:spPr>
          <a:xfrm>
            <a:off x="6535062" y="1392926"/>
            <a:ext cx="481873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Surface Normal Discontinuity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means: A sudden change in the orientation of a surface in 3D space.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Analogy: Imagine folding a paper. Both parts are the same color, but the angle between them creates a visible edge due to different reflections of light.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Effect: Light reflects differently → intensity changes.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The corner edge of a cube or a bend in a road.</a:t>
            </a:r>
          </a:p>
          <a:p>
            <a:pPr marL="342900" lvl="0" indent="-342900">
              <a:buClr>
                <a:schemeClr val="dk1"/>
              </a:buClr>
              <a:buSzPts val="2400"/>
            </a:pPr>
            <a:endParaRPr lang="en-US" sz="12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lvl="0" indent="-342900">
              <a:buClr>
                <a:schemeClr val="dk1"/>
              </a:buClr>
              <a:buSzPts val="2400"/>
            </a:pP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Why it causes an edge: Even if the surface has the same color, light hits differently on each face due to angle → gradient in brightness.</a:t>
            </a:r>
          </a:p>
        </p:txBody>
      </p:sp>
      <p:pic>
        <p:nvPicPr>
          <p:cNvPr id="220" name="Google Shape;220;g26511d52606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56" y="1208635"/>
            <a:ext cx="58769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3951</Words>
  <Application>Microsoft Office PowerPoint</Application>
  <PresentationFormat>Widescreen</PresentationFormat>
  <Paragraphs>561</Paragraphs>
  <Slides>76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Proxima Nova</vt:lpstr>
      <vt:lpstr>Calibri</vt:lpstr>
      <vt:lpstr>Office Theme</vt:lpstr>
      <vt:lpstr>Aakash Goel https://www.linkedin.com/in/goelaakash123/</vt:lpstr>
      <vt:lpstr> Topics</vt:lpstr>
      <vt:lpstr>Edge Detection</vt:lpstr>
      <vt:lpstr>Edge Detection</vt:lpstr>
      <vt:lpstr>Edge Detection</vt:lpstr>
      <vt:lpstr>Objectives of Edge Detection</vt:lpstr>
      <vt:lpstr>Objectives of Edge Detection</vt:lpstr>
      <vt:lpstr>Edge Detection</vt:lpstr>
      <vt:lpstr>Edge Detection – Variety of factors</vt:lpstr>
      <vt:lpstr>Edge Detection – Variety of factors</vt:lpstr>
      <vt:lpstr>Edge Detection – Variety of factors</vt:lpstr>
      <vt:lpstr>Edge Detection – Variety of factors</vt:lpstr>
      <vt:lpstr>Recall: Edge Detector (Edge Operator Output)</vt:lpstr>
      <vt:lpstr>Recall: Edge Detector (Performance Requirements)</vt:lpstr>
      <vt:lpstr>Canny – Edge Detection</vt:lpstr>
      <vt:lpstr>Steps :: Canny – Edge Detection</vt:lpstr>
      <vt:lpstr>Steps in Canny's Edge Detection</vt:lpstr>
      <vt:lpstr>Canny Edge Detection - Breakdown</vt:lpstr>
      <vt:lpstr>Recall:  Gaussian Filters</vt:lpstr>
      <vt:lpstr>Math – Gaussian Kernel</vt:lpstr>
      <vt:lpstr>Math – Gaussian Kernel</vt:lpstr>
      <vt:lpstr>Math – Gaussian Kernel</vt:lpstr>
      <vt:lpstr>Math – Gaussian Kernel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Step -2: Computing Gradients (Magnitude and Direction) </vt:lpstr>
      <vt:lpstr>(Aside) Step -2: Efficient Computation of Image Gradients</vt:lpstr>
      <vt:lpstr>Ex: Step -1 and Step-2</vt:lpstr>
      <vt:lpstr>Ex: Step -1 and Step-2</vt:lpstr>
      <vt:lpstr>Ex: Step -1 and Step-2</vt:lpstr>
      <vt:lpstr>Ex: Step -1 and Step-2</vt:lpstr>
      <vt:lpstr>Step -3: Non-Maxima Suppression </vt:lpstr>
      <vt:lpstr>Step -3: Non-Maxima Suppression - Computation</vt:lpstr>
      <vt:lpstr>Step -3: Non-Maxima Suppression - Computation</vt:lpstr>
      <vt:lpstr>Step -3: Non-Maxima Suppression - Computation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Step -4: Double Thresholding and Edge Linking</vt:lpstr>
      <vt:lpstr>Summary of Canny Edge Detector</vt:lpstr>
      <vt:lpstr>Summary of Canny Edge Detector</vt:lpstr>
      <vt:lpstr>Summary of Canny Edge Detector</vt:lpstr>
      <vt:lpstr>Line Fitting</vt:lpstr>
      <vt:lpstr>Difficulty in Line Fitting</vt:lpstr>
      <vt:lpstr>Role of Voting in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Hough Transform for Line Fitting</vt:lpstr>
      <vt:lpstr>Polar Representation of Lines</vt:lpstr>
      <vt:lpstr>Alternate formulation using Polar Representation of Lines</vt:lpstr>
      <vt:lpstr>Alternate formulation using Polar Representation of Lines</vt:lpstr>
      <vt:lpstr>Examples - Hough Transform</vt:lpstr>
      <vt:lpstr>Numericals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Aakash Goel (MSTIC DS&amp;AI)</cp:lastModifiedBy>
  <cp:revision>26</cp:revision>
  <dcterms:created xsi:type="dcterms:W3CDTF">2023-01-18T09:26:06Z</dcterms:created>
  <dcterms:modified xsi:type="dcterms:W3CDTF">2025-06-15T07:36:15Z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